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4"/>
    <p:sldMasterId id="2147484053" r:id="rId5"/>
  </p:sldMasterIdLst>
  <p:sldIdLst>
    <p:sldId id="256" r:id="rId6"/>
    <p:sldId id="271" r:id="rId7"/>
    <p:sldId id="277" r:id="rId8"/>
    <p:sldId id="272" r:id="rId9"/>
    <p:sldId id="273" r:id="rId10"/>
    <p:sldId id="275" r:id="rId11"/>
    <p:sldId id="278" r:id="rId12"/>
    <p:sldId id="276" r:id="rId13"/>
    <p:sldId id="280"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14CEF-2244-462A-BB22-C748C714DEBF}" v="92" dt="2022-03-22T01:22:31.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4"/>
  </p:normalViewPr>
  <p:slideViewPr>
    <p:cSldViewPr snapToGrid="0">
      <p:cViewPr varScale="1">
        <p:scale>
          <a:sx n="135" d="100"/>
          <a:sy n="135"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Titus" userId="S::atitus@syr.edu::df315426-8959-4ab6-9183-2bb80e4e753b" providerId="AD" clId="Web-{6418410A-BD13-43E9-874D-9013C205B889}"/>
    <pc:docChg chg="modSld">
      <pc:chgData name="Annie Titus" userId="S::atitus@syr.edu::df315426-8959-4ab6-9183-2bb80e4e753b" providerId="AD" clId="Web-{6418410A-BD13-43E9-874D-9013C205B889}" dt="2022-03-19T03:39:56.017" v="514" actId="20577"/>
      <pc:docMkLst>
        <pc:docMk/>
      </pc:docMkLst>
      <pc:sldChg chg="modSp">
        <pc:chgData name="Annie Titus" userId="S::atitus@syr.edu::df315426-8959-4ab6-9183-2bb80e4e753b" providerId="AD" clId="Web-{6418410A-BD13-43E9-874D-9013C205B889}" dt="2022-03-19T03:38:18.280" v="492" actId="20577"/>
        <pc:sldMkLst>
          <pc:docMk/>
          <pc:sldMk cId="4243325487" sldId="271"/>
        </pc:sldMkLst>
        <pc:spChg chg="mod">
          <ac:chgData name="Annie Titus" userId="S::atitus@syr.edu::df315426-8959-4ab6-9183-2bb80e4e753b" providerId="AD" clId="Web-{6418410A-BD13-43E9-874D-9013C205B889}" dt="2022-03-19T03:38:18.280" v="492" actId="20577"/>
          <ac:spMkLst>
            <pc:docMk/>
            <pc:sldMk cId="4243325487" sldId="271"/>
            <ac:spMk id="15" creationId="{F7DDECAB-8C58-4238-4FF3-B91BEDED3F6C}"/>
          </ac:spMkLst>
        </pc:spChg>
        <pc:picChg chg="mod">
          <ac:chgData name="Annie Titus" userId="S::atitus@syr.edu::df315426-8959-4ab6-9183-2bb80e4e753b" providerId="AD" clId="Web-{6418410A-BD13-43E9-874D-9013C205B889}" dt="2022-03-19T03:08:20.284" v="115" actId="14100"/>
          <ac:picMkLst>
            <pc:docMk/>
            <pc:sldMk cId="4243325487" sldId="271"/>
            <ac:picMk id="12" creationId="{69B8541B-9B9D-4770-AF04-8370CC64182C}"/>
          </ac:picMkLst>
        </pc:picChg>
      </pc:sldChg>
      <pc:sldChg chg="addSp modSp">
        <pc:chgData name="Annie Titus" userId="S::atitus@syr.edu::df315426-8959-4ab6-9183-2bb80e4e753b" providerId="AD" clId="Web-{6418410A-BD13-43E9-874D-9013C205B889}" dt="2022-03-19T03:39:56.017" v="514" actId="20577"/>
        <pc:sldMkLst>
          <pc:docMk/>
          <pc:sldMk cId="383874067" sldId="277"/>
        </pc:sldMkLst>
        <pc:spChg chg="mod">
          <ac:chgData name="Annie Titus" userId="S::atitus@syr.edu::df315426-8959-4ab6-9183-2bb80e4e753b" providerId="AD" clId="Web-{6418410A-BD13-43E9-874D-9013C205B889}" dt="2022-03-19T03:37:10.759" v="488" actId="14100"/>
          <ac:spMkLst>
            <pc:docMk/>
            <pc:sldMk cId="383874067" sldId="277"/>
            <ac:spMk id="2" creationId="{F3C921B7-C5D2-47E1-B65E-E08E597B75FE}"/>
          </ac:spMkLst>
        </pc:spChg>
        <pc:spChg chg="mod">
          <ac:chgData name="Annie Titus" userId="S::atitus@syr.edu::df315426-8959-4ab6-9183-2bb80e4e753b" providerId="AD" clId="Web-{6418410A-BD13-43E9-874D-9013C205B889}" dt="2022-03-19T03:39:56.017" v="514" actId="20577"/>
          <ac:spMkLst>
            <pc:docMk/>
            <pc:sldMk cId="383874067" sldId="277"/>
            <ac:spMk id="15" creationId="{F7DDECAB-8C58-4238-4FF3-B91BEDED3F6C}"/>
          </ac:spMkLst>
        </pc:spChg>
        <pc:picChg chg="add mod">
          <ac:chgData name="Annie Titus" userId="S::atitus@syr.edu::df315426-8959-4ab6-9183-2bb80e4e753b" providerId="AD" clId="Web-{6418410A-BD13-43E9-874D-9013C205B889}" dt="2022-03-19T03:36:58.649" v="486" actId="1076"/>
          <ac:picMkLst>
            <pc:docMk/>
            <pc:sldMk cId="383874067" sldId="277"/>
            <ac:picMk id="3" creationId="{B098F60F-4914-48A3-BD6F-2906050F749E}"/>
          </ac:picMkLst>
        </pc:picChg>
      </pc:sldChg>
    </pc:docChg>
  </pc:docChgLst>
  <pc:docChgLst>
    <pc:chgData name="Annie Titus" userId="S::atitus@syr.edu::df315426-8959-4ab6-9183-2bb80e4e753b" providerId="AD" clId="Web-{445DA018-50B5-4606-8F34-C62EB23E85F6}"/>
    <pc:docChg chg="addSld modSld">
      <pc:chgData name="Annie Titus" userId="S::atitus@syr.edu::df315426-8959-4ab6-9183-2bb80e4e753b" providerId="AD" clId="Web-{445DA018-50B5-4606-8F34-C62EB23E85F6}" dt="2022-03-19T18:02:00.836" v="27"/>
      <pc:docMkLst>
        <pc:docMk/>
      </pc:docMkLst>
      <pc:sldChg chg="modSp">
        <pc:chgData name="Annie Titus" userId="S::atitus@syr.edu::df315426-8959-4ab6-9183-2bb80e4e753b" providerId="AD" clId="Web-{445DA018-50B5-4606-8F34-C62EB23E85F6}" dt="2022-03-19T17:50:20.661" v="9" actId="20577"/>
        <pc:sldMkLst>
          <pc:docMk/>
          <pc:sldMk cId="3854209305" sldId="275"/>
        </pc:sldMkLst>
        <pc:spChg chg="mod">
          <ac:chgData name="Annie Titus" userId="S::atitus@syr.edu::df315426-8959-4ab6-9183-2bb80e4e753b" providerId="AD" clId="Web-{445DA018-50B5-4606-8F34-C62EB23E85F6}" dt="2022-03-19T17:50:20.661" v="9" actId="20577"/>
          <ac:spMkLst>
            <pc:docMk/>
            <pc:sldMk cId="3854209305" sldId="275"/>
            <ac:spMk id="2" creationId="{F3C921B7-C5D2-47E1-B65E-E08E597B75FE}"/>
          </ac:spMkLst>
        </pc:spChg>
      </pc:sldChg>
      <pc:sldChg chg="modSp">
        <pc:chgData name="Annie Titus" userId="S::atitus@syr.edu::df315426-8959-4ab6-9183-2bb80e4e753b" providerId="AD" clId="Web-{445DA018-50B5-4606-8F34-C62EB23E85F6}" dt="2022-03-19T17:16:22.296" v="3" actId="20577"/>
        <pc:sldMkLst>
          <pc:docMk/>
          <pc:sldMk cId="383874067" sldId="277"/>
        </pc:sldMkLst>
        <pc:spChg chg="mod">
          <ac:chgData name="Annie Titus" userId="S::atitus@syr.edu::df315426-8959-4ab6-9183-2bb80e4e753b" providerId="AD" clId="Web-{445DA018-50B5-4606-8F34-C62EB23E85F6}" dt="2022-03-19T17:16:22.296" v="3" actId="20577"/>
          <ac:spMkLst>
            <pc:docMk/>
            <pc:sldMk cId="383874067" sldId="277"/>
            <ac:spMk id="15" creationId="{F7DDECAB-8C58-4238-4FF3-B91BEDED3F6C}"/>
          </ac:spMkLst>
        </pc:spChg>
      </pc:sldChg>
      <pc:sldChg chg="modSp add replId">
        <pc:chgData name="Annie Titus" userId="S::atitus@syr.edu::df315426-8959-4ab6-9183-2bb80e4e753b" providerId="AD" clId="Web-{445DA018-50B5-4606-8F34-C62EB23E85F6}" dt="2022-03-19T17:50:42.240" v="26" actId="20577"/>
        <pc:sldMkLst>
          <pc:docMk/>
          <pc:sldMk cId="3619463419" sldId="278"/>
        </pc:sldMkLst>
        <pc:spChg chg="mod">
          <ac:chgData name="Annie Titus" userId="S::atitus@syr.edu::df315426-8959-4ab6-9183-2bb80e4e753b" providerId="AD" clId="Web-{445DA018-50B5-4606-8F34-C62EB23E85F6}" dt="2022-03-19T17:50:42.240" v="26" actId="20577"/>
          <ac:spMkLst>
            <pc:docMk/>
            <pc:sldMk cId="3619463419" sldId="278"/>
            <ac:spMk id="2" creationId="{F3C921B7-C5D2-47E1-B65E-E08E597B75FE}"/>
          </ac:spMkLst>
        </pc:spChg>
      </pc:sldChg>
      <pc:sldChg chg="add replId">
        <pc:chgData name="Annie Titus" userId="S::atitus@syr.edu::df315426-8959-4ab6-9183-2bb80e4e753b" providerId="AD" clId="Web-{445DA018-50B5-4606-8F34-C62EB23E85F6}" dt="2022-03-19T18:02:00.836" v="27"/>
        <pc:sldMkLst>
          <pc:docMk/>
          <pc:sldMk cId="3335171034" sldId="279"/>
        </pc:sldMkLst>
      </pc:sldChg>
    </pc:docChg>
  </pc:docChgLst>
  <pc:docChgLst>
    <pc:chgData name="Annie Titus" userId="b37cfdd195ee414d" providerId="LiveId" clId="{39114CEF-2244-462A-BB22-C748C714DEBF}"/>
    <pc:docChg chg="undo custSel addSld delSld modSld">
      <pc:chgData name="Annie Titus" userId="b37cfdd195ee414d" providerId="LiveId" clId="{39114CEF-2244-462A-BB22-C748C714DEBF}" dt="2022-03-23T14:19:46.690" v="1944" actId="207"/>
      <pc:docMkLst>
        <pc:docMk/>
      </pc:docMkLst>
      <pc:sldChg chg="modSp mod">
        <pc:chgData name="Annie Titus" userId="b37cfdd195ee414d" providerId="LiveId" clId="{39114CEF-2244-462A-BB22-C748C714DEBF}" dt="2022-03-18T03:13:41.331" v="0" actId="1076"/>
        <pc:sldMkLst>
          <pc:docMk/>
          <pc:sldMk cId="4235919827" sldId="256"/>
        </pc:sldMkLst>
        <pc:spChg chg="mod">
          <ac:chgData name="Annie Titus" userId="b37cfdd195ee414d" providerId="LiveId" clId="{39114CEF-2244-462A-BB22-C748C714DEBF}" dt="2022-03-18T03:13:41.331" v="0" actId="1076"/>
          <ac:spMkLst>
            <pc:docMk/>
            <pc:sldMk cId="4235919827" sldId="256"/>
            <ac:spMk id="11" creationId="{4194D56D-7F07-4099-BEF4-E0624CE32F3E}"/>
          </ac:spMkLst>
        </pc:spChg>
      </pc:sldChg>
      <pc:sldChg chg="addSp modSp mod">
        <pc:chgData name="Annie Titus" userId="b37cfdd195ee414d" providerId="LiveId" clId="{39114CEF-2244-462A-BB22-C748C714DEBF}" dt="2022-03-22T01:10:39.167" v="1782" actId="313"/>
        <pc:sldMkLst>
          <pc:docMk/>
          <pc:sldMk cId="1646627317" sldId="272"/>
        </pc:sldMkLst>
        <pc:spChg chg="mod">
          <ac:chgData name="Annie Titus" userId="b37cfdd195ee414d" providerId="LiveId" clId="{39114CEF-2244-462A-BB22-C748C714DEBF}" dt="2022-03-22T01:10:39.167" v="1782" actId="313"/>
          <ac:spMkLst>
            <pc:docMk/>
            <pc:sldMk cId="1646627317" sldId="272"/>
            <ac:spMk id="15" creationId="{F7DDECAB-8C58-4238-4FF3-B91BEDED3F6C}"/>
          </ac:spMkLst>
        </pc:spChg>
        <pc:picChg chg="add mod">
          <ac:chgData name="Annie Titus" userId="b37cfdd195ee414d" providerId="LiveId" clId="{39114CEF-2244-462A-BB22-C748C714DEBF}" dt="2022-03-22T00:51:35.847" v="1524" actId="1076"/>
          <ac:picMkLst>
            <pc:docMk/>
            <pc:sldMk cId="1646627317" sldId="272"/>
            <ac:picMk id="4" creationId="{6FCA6F88-8877-48DB-A501-E6B2ADF96409}"/>
          </ac:picMkLst>
        </pc:picChg>
        <pc:picChg chg="add mod">
          <ac:chgData name="Annie Titus" userId="b37cfdd195ee414d" providerId="LiveId" clId="{39114CEF-2244-462A-BB22-C748C714DEBF}" dt="2022-03-21T01:13:15.569" v="35" actId="1076"/>
          <ac:picMkLst>
            <pc:docMk/>
            <pc:sldMk cId="1646627317" sldId="272"/>
            <ac:picMk id="6" creationId="{1B250AE6-B81F-4469-B7C8-5DB7B2337FE9}"/>
          </ac:picMkLst>
        </pc:picChg>
      </pc:sldChg>
      <pc:sldChg chg="addSp modSp mod">
        <pc:chgData name="Annie Titus" userId="b37cfdd195ee414d" providerId="LiveId" clId="{39114CEF-2244-462A-BB22-C748C714DEBF}" dt="2022-03-22T00:52:30.876" v="1534" actId="20577"/>
        <pc:sldMkLst>
          <pc:docMk/>
          <pc:sldMk cId="2132739628" sldId="273"/>
        </pc:sldMkLst>
        <pc:spChg chg="mod">
          <ac:chgData name="Annie Titus" userId="b37cfdd195ee414d" providerId="LiveId" clId="{39114CEF-2244-462A-BB22-C748C714DEBF}" dt="2022-03-22T00:52:30.876" v="1534" actId="20577"/>
          <ac:spMkLst>
            <pc:docMk/>
            <pc:sldMk cId="2132739628" sldId="273"/>
            <ac:spMk id="15" creationId="{F7DDECAB-8C58-4238-4FF3-B91BEDED3F6C}"/>
          </ac:spMkLst>
        </pc:spChg>
        <pc:picChg chg="add mod">
          <ac:chgData name="Annie Titus" userId="b37cfdd195ee414d" providerId="LiveId" clId="{39114CEF-2244-462A-BB22-C748C714DEBF}" dt="2022-03-21T14:26:11.979" v="710" actId="1076"/>
          <ac:picMkLst>
            <pc:docMk/>
            <pc:sldMk cId="2132739628" sldId="273"/>
            <ac:picMk id="4" creationId="{77F30BE9-284F-4493-80B0-70E2B6C5483E}"/>
          </ac:picMkLst>
        </pc:picChg>
      </pc:sldChg>
      <pc:sldChg chg="del mod modShow">
        <pc:chgData name="Annie Titus" userId="b37cfdd195ee414d" providerId="LiveId" clId="{39114CEF-2244-462A-BB22-C748C714DEBF}" dt="2022-03-21T02:18:10.368" v="707" actId="47"/>
        <pc:sldMkLst>
          <pc:docMk/>
          <pc:sldMk cId="1952677667" sldId="274"/>
        </pc:sldMkLst>
      </pc:sldChg>
      <pc:sldChg chg="addSp delSp modSp mod">
        <pc:chgData name="Annie Titus" userId="b37cfdd195ee414d" providerId="LiveId" clId="{39114CEF-2244-462A-BB22-C748C714DEBF}" dt="2022-03-23T14:19:46.690" v="1944" actId="207"/>
        <pc:sldMkLst>
          <pc:docMk/>
          <pc:sldMk cId="3854209305" sldId="275"/>
        </pc:sldMkLst>
        <pc:spChg chg="add mod">
          <ac:chgData name="Annie Titus" userId="b37cfdd195ee414d" providerId="LiveId" clId="{39114CEF-2244-462A-BB22-C748C714DEBF}" dt="2022-03-23T14:19:46.690" v="1944" actId="207"/>
          <ac:spMkLst>
            <pc:docMk/>
            <pc:sldMk cId="3854209305" sldId="275"/>
            <ac:spMk id="3" creationId="{EBBB3FFC-0841-4465-98BE-EE0465AE89ED}"/>
          </ac:spMkLst>
        </pc:spChg>
        <pc:spChg chg="add del mod">
          <ac:chgData name="Annie Titus" userId="b37cfdd195ee414d" providerId="LiveId" clId="{39114CEF-2244-462A-BB22-C748C714DEBF}" dt="2022-03-21T16:52:56.062" v="802" actId="478"/>
          <ac:spMkLst>
            <pc:docMk/>
            <pc:sldMk cId="3854209305" sldId="275"/>
            <ac:spMk id="7" creationId="{0E4B8BCD-596C-4840-BA88-05820EB17027}"/>
          </ac:spMkLst>
        </pc:spChg>
        <pc:spChg chg="add mod">
          <ac:chgData name="Annie Titus" userId="b37cfdd195ee414d" providerId="LiveId" clId="{39114CEF-2244-462A-BB22-C748C714DEBF}" dt="2022-03-21T17:02:33.769" v="1145" actId="1076"/>
          <ac:spMkLst>
            <pc:docMk/>
            <pc:sldMk cId="3854209305" sldId="275"/>
            <ac:spMk id="8" creationId="{2057DE3B-CB8F-49B0-91AB-483233B07B64}"/>
          </ac:spMkLst>
        </pc:spChg>
        <pc:spChg chg="add del mod">
          <ac:chgData name="Annie Titus" userId="b37cfdd195ee414d" providerId="LiveId" clId="{39114CEF-2244-462A-BB22-C748C714DEBF}" dt="2022-03-22T01:23:33.127" v="1892" actId="478"/>
          <ac:spMkLst>
            <pc:docMk/>
            <pc:sldMk cId="3854209305" sldId="275"/>
            <ac:spMk id="11" creationId="{70DF02B3-A8FB-4661-98DC-2A440E672C2C}"/>
          </ac:spMkLst>
        </pc:spChg>
        <pc:spChg chg="mod">
          <ac:chgData name="Annie Titus" userId="b37cfdd195ee414d" providerId="LiveId" clId="{39114CEF-2244-462A-BB22-C748C714DEBF}" dt="2022-03-21T16:44:55.686" v="791" actId="20577"/>
          <ac:spMkLst>
            <pc:docMk/>
            <pc:sldMk cId="3854209305" sldId="275"/>
            <ac:spMk id="15" creationId="{F7DDECAB-8C58-4238-4FF3-B91BEDED3F6C}"/>
          </ac:spMkLst>
        </pc:spChg>
        <pc:picChg chg="add mod">
          <ac:chgData name="Annie Titus" userId="b37cfdd195ee414d" providerId="LiveId" clId="{39114CEF-2244-462A-BB22-C748C714DEBF}" dt="2022-03-21T17:02:30.489" v="1144" actId="1076"/>
          <ac:picMkLst>
            <pc:docMk/>
            <pc:sldMk cId="3854209305" sldId="275"/>
            <ac:picMk id="4" creationId="{7D55AE6F-DA94-4BCE-A852-0C318A8E14AC}"/>
          </ac:picMkLst>
        </pc:picChg>
        <pc:picChg chg="add del mod">
          <ac:chgData name="Annie Titus" userId="b37cfdd195ee414d" providerId="LiveId" clId="{39114CEF-2244-462A-BB22-C748C714DEBF}" dt="2022-03-21T16:52:25.550" v="799" actId="478"/>
          <ac:picMkLst>
            <pc:docMk/>
            <pc:sldMk cId="3854209305" sldId="275"/>
            <ac:picMk id="6" creationId="{EB47F862-D853-41DC-BE7C-9C27404EBEFC}"/>
          </ac:picMkLst>
        </pc:picChg>
        <pc:picChg chg="add mod">
          <ac:chgData name="Annie Titus" userId="b37cfdd195ee414d" providerId="LiveId" clId="{39114CEF-2244-462A-BB22-C748C714DEBF}" dt="2022-03-23T14:17:22.329" v="1894" actId="1076"/>
          <ac:picMkLst>
            <pc:docMk/>
            <pc:sldMk cId="3854209305" sldId="275"/>
            <ac:picMk id="10" creationId="{462FAA73-2185-4856-8757-44B0B9914CF4}"/>
          </ac:picMkLst>
        </pc:picChg>
      </pc:sldChg>
      <pc:sldChg chg="addSp delSp modSp mod">
        <pc:chgData name="Annie Titus" userId="b37cfdd195ee414d" providerId="LiveId" clId="{39114CEF-2244-462A-BB22-C748C714DEBF}" dt="2022-03-21T17:25:38.950" v="1411" actId="14100"/>
        <pc:sldMkLst>
          <pc:docMk/>
          <pc:sldMk cId="4238613724" sldId="276"/>
        </pc:sldMkLst>
        <pc:spChg chg="del">
          <ac:chgData name="Annie Titus" userId="b37cfdd195ee414d" providerId="LiveId" clId="{39114CEF-2244-462A-BB22-C748C714DEBF}" dt="2022-03-21T17:22:34.272" v="1341" actId="478"/>
          <ac:spMkLst>
            <pc:docMk/>
            <pc:sldMk cId="4238613724" sldId="276"/>
            <ac:spMk id="2" creationId="{F3C921B7-C5D2-47E1-B65E-E08E597B75FE}"/>
          </ac:spMkLst>
        </pc:spChg>
        <pc:spChg chg="add del mod">
          <ac:chgData name="Annie Titus" userId="b37cfdd195ee414d" providerId="LiveId" clId="{39114CEF-2244-462A-BB22-C748C714DEBF}" dt="2022-03-21T17:22:37.688" v="1342" actId="478"/>
          <ac:spMkLst>
            <pc:docMk/>
            <pc:sldMk cId="4238613724" sldId="276"/>
            <ac:spMk id="6" creationId="{B3101F2F-6FAA-44D7-8D63-295A00DB6D98}"/>
          </ac:spMkLst>
        </pc:spChg>
        <pc:spChg chg="add mod ord">
          <ac:chgData name="Annie Titus" userId="b37cfdd195ee414d" providerId="LiveId" clId="{39114CEF-2244-462A-BB22-C748C714DEBF}" dt="2022-03-21T17:25:36.736" v="1410" actId="14100"/>
          <ac:spMkLst>
            <pc:docMk/>
            <pc:sldMk cId="4238613724" sldId="276"/>
            <ac:spMk id="7" creationId="{FBE1BDEB-2569-4AAF-8AFE-9FCD4960E179}"/>
          </ac:spMkLst>
        </pc:spChg>
        <pc:spChg chg="add mod">
          <ac:chgData name="Annie Titus" userId="b37cfdd195ee414d" providerId="LiveId" clId="{39114CEF-2244-462A-BB22-C748C714DEBF}" dt="2022-03-21T17:25:23.048" v="1407" actId="14100"/>
          <ac:spMkLst>
            <pc:docMk/>
            <pc:sldMk cId="4238613724" sldId="276"/>
            <ac:spMk id="8" creationId="{4D3CAFF7-E574-4AD2-8D7A-844CA494EE3D}"/>
          </ac:spMkLst>
        </pc:spChg>
        <pc:spChg chg="del">
          <ac:chgData name="Annie Titus" userId="b37cfdd195ee414d" providerId="LiveId" clId="{39114CEF-2244-462A-BB22-C748C714DEBF}" dt="2022-03-21T17:22:08.953" v="1331" actId="478"/>
          <ac:spMkLst>
            <pc:docMk/>
            <pc:sldMk cId="4238613724" sldId="276"/>
            <ac:spMk id="15" creationId="{F7DDECAB-8C58-4238-4FF3-B91BEDED3F6C}"/>
          </ac:spMkLst>
        </pc:spChg>
        <pc:picChg chg="add del mod">
          <ac:chgData name="Annie Titus" userId="b37cfdd195ee414d" providerId="LiveId" clId="{39114CEF-2244-462A-BB22-C748C714DEBF}" dt="2022-03-21T17:24:06.485" v="1356" actId="478"/>
          <ac:picMkLst>
            <pc:docMk/>
            <pc:sldMk cId="4238613724" sldId="276"/>
            <ac:picMk id="4" creationId="{542F5AC8-D923-4B54-BEF9-712A58E7A038}"/>
          </ac:picMkLst>
        </pc:picChg>
        <pc:picChg chg="add mod ord">
          <ac:chgData name="Annie Titus" userId="b37cfdd195ee414d" providerId="LiveId" clId="{39114CEF-2244-462A-BB22-C748C714DEBF}" dt="2022-03-21T17:25:38.950" v="1411" actId="14100"/>
          <ac:picMkLst>
            <pc:docMk/>
            <pc:sldMk cId="4238613724" sldId="276"/>
            <ac:picMk id="9" creationId="{877727A1-28C5-4A09-A41E-BC67571955A3}"/>
          </ac:picMkLst>
        </pc:picChg>
      </pc:sldChg>
      <pc:sldChg chg="modSp mod">
        <pc:chgData name="Annie Titus" userId="b37cfdd195ee414d" providerId="LiveId" clId="{39114CEF-2244-462A-BB22-C748C714DEBF}" dt="2022-03-22T00:51:06.054" v="1522" actId="20577"/>
        <pc:sldMkLst>
          <pc:docMk/>
          <pc:sldMk cId="383874067" sldId="277"/>
        </pc:sldMkLst>
        <pc:spChg chg="mod">
          <ac:chgData name="Annie Titus" userId="b37cfdd195ee414d" providerId="LiveId" clId="{39114CEF-2244-462A-BB22-C748C714DEBF}" dt="2022-03-22T00:51:06.054" v="1522" actId="20577"/>
          <ac:spMkLst>
            <pc:docMk/>
            <pc:sldMk cId="383874067" sldId="277"/>
            <ac:spMk id="15" creationId="{F7DDECAB-8C58-4238-4FF3-B91BEDED3F6C}"/>
          </ac:spMkLst>
        </pc:spChg>
      </pc:sldChg>
      <pc:sldChg chg="addSp delSp modSp mod">
        <pc:chgData name="Annie Titus" userId="b37cfdd195ee414d" providerId="LiveId" clId="{39114CEF-2244-462A-BB22-C748C714DEBF}" dt="2022-03-21T17:19:03.044" v="1330" actId="113"/>
        <pc:sldMkLst>
          <pc:docMk/>
          <pc:sldMk cId="3619463419" sldId="278"/>
        </pc:sldMkLst>
        <pc:spChg chg="add mod">
          <ac:chgData name="Annie Titus" userId="b37cfdd195ee414d" providerId="LiveId" clId="{39114CEF-2244-462A-BB22-C748C714DEBF}" dt="2022-03-21T17:19:03.044" v="1330" actId="113"/>
          <ac:spMkLst>
            <pc:docMk/>
            <pc:sldMk cId="3619463419" sldId="278"/>
            <ac:spMk id="11" creationId="{1A45FF1F-E435-4779-BF47-D8B41282A565}"/>
          </ac:spMkLst>
        </pc:spChg>
        <pc:spChg chg="del">
          <ac:chgData name="Annie Titus" userId="b37cfdd195ee414d" providerId="LiveId" clId="{39114CEF-2244-462A-BB22-C748C714DEBF}" dt="2022-03-21T17:06:23.989" v="1173" actId="478"/>
          <ac:spMkLst>
            <pc:docMk/>
            <pc:sldMk cId="3619463419" sldId="278"/>
            <ac:spMk id="15" creationId="{F7DDECAB-8C58-4238-4FF3-B91BEDED3F6C}"/>
          </ac:spMkLst>
        </pc:spChg>
        <pc:picChg chg="add mod">
          <ac:chgData name="Annie Titus" userId="b37cfdd195ee414d" providerId="LiveId" clId="{39114CEF-2244-462A-BB22-C748C714DEBF}" dt="2022-03-21T17:16:48.742" v="1182" actId="1076"/>
          <ac:picMkLst>
            <pc:docMk/>
            <pc:sldMk cId="3619463419" sldId="278"/>
            <ac:picMk id="4" creationId="{E0BE4FF3-477A-48BD-BC6F-23EA2240D8FB}"/>
          </ac:picMkLst>
        </pc:picChg>
        <pc:picChg chg="add mod">
          <ac:chgData name="Annie Titus" userId="b37cfdd195ee414d" providerId="LiveId" clId="{39114CEF-2244-462A-BB22-C748C714DEBF}" dt="2022-03-21T17:17:06.829" v="1190" actId="1076"/>
          <ac:picMkLst>
            <pc:docMk/>
            <pc:sldMk cId="3619463419" sldId="278"/>
            <ac:picMk id="6" creationId="{0B9A443B-26DE-41E1-9661-6A1806EB4B8C}"/>
          </ac:picMkLst>
        </pc:picChg>
        <pc:picChg chg="add mod">
          <ac:chgData name="Annie Titus" userId="b37cfdd195ee414d" providerId="LiveId" clId="{39114CEF-2244-462A-BB22-C748C714DEBF}" dt="2022-03-21T17:16:59.246" v="1187" actId="1076"/>
          <ac:picMkLst>
            <pc:docMk/>
            <pc:sldMk cId="3619463419" sldId="278"/>
            <ac:picMk id="8" creationId="{3A6912F1-CBF5-4DEA-B0B2-F2DAF2D84493}"/>
          </ac:picMkLst>
        </pc:picChg>
        <pc:picChg chg="add mod">
          <ac:chgData name="Annie Titus" userId="b37cfdd195ee414d" providerId="LiveId" clId="{39114CEF-2244-462A-BB22-C748C714DEBF}" dt="2022-03-21T17:17:00.424" v="1188" actId="1076"/>
          <ac:picMkLst>
            <pc:docMk/>
            <pc:sldMk cId="3619463419" sldId="278"/>
            <ac:picMk id="10" creationId="{82211457-ADBA-4859-9020-4DE1B6C7AD40}"/>
          </ac:picMkLst>
        </pc:picChg>
      </pc:sldChg>
      <pc:sldChg chg="addSp modSp mod modAnim">
        <pc:chgData name="Annie Titus" userId="b37cfdd195ee414d" providerId="LiveId" clId="{39114CEF-2244-462A-BB22-C748C714DEBF}" dt="2022-03-22T01:22:28.083" v="1891" actId="14100"/>
        <pc:sldMkLst>
          <pc:docMk/>
          <pc:sldMk cId="3335171034" sldId="279"/>
        </pc:sldMkLst>
        <pc:spChg chg="mod">
          <ac:chgData name="Annie Titus" userId="b37cfdd195ee414d" providerId="LiveId" clId="{39114CEF-2244-462A-BB22-C748C714DEBF}" dt="2022-03-21T17:27:52.841" v="1445" actId="14100"/>
          <ac:spMkLst>
            <pc:docMk/>
            <pc:sldMk cId="3335171034" sldId="279"/>
            <ac:spMk id="2" creationId="{F3C921B7-C5D2-47E1-B65E-E08E597B75FE}"/>
          </ac:spMkLst>
        </pc:spChg>
        <pc:spChg chg="add mod">
          <ac:chgData name="Annie Titus" userId="b37cfdd195ee414d" providerId="LiveId" clId="{39114CEF-2244-462A-BB22-C748C714DEBF}" dt="2022-03-22T01:22:28.083" v="1891" actId="14100"/>
          <ac:spMkLst>
            <pc:docMk/>
            <pc:sldMk cId="3335171034" sldId="279"/>
            <ac:spMk id="3" creationId="{E851B8F2-FFEE-4C3E-AF06-F15D165CFE58}"/>
          </ac:spMkLst>
        </pc:spChg>
        <pc:spChg chg="mod">
          <ac:chgData name="Annie Titus" userId="b37cfdd195ee414d" providerId="LiveId" clId="{39114CEF-2244-462A-BB22-C748C714DEBF}" dt="2022-03-22T01:19:52.671" v="1860" actId="20577"/>
          <ac:spMkLst>
            <pc:docMk/>
            <pc:sldMk cId="3335171034" sldId="279"/>
            <ac:spMk id="15" creationId="{F7DDECAB-8C58-4238-4FF3-B91BEDED3F6C}"/>
          </ac:spMkLst>
        </pc:spChg>
        <pc:picChg chg="add mod">
          <ac:chgData name="Annie Titus" userId="b37cfdd195ee414d" providerId="LiveId" clId="{39114CEF-2244-462A-BB22-C748C714DEBF}" dt="2022-03-22T01:18:03.618" v="1813" actId="14100"/>
          <ac:picMkLst>
            <pc:docMk/>
            <pc:sldMk cId="3335171034" sldId="279"/>
            <ac:picMk id="4" creationId="{D224771A-398A-4F9F-8CFC-BADD6C44598F}"/>
          </ac:picMkLst>
        </pc:picChg>
        <pc:picChg chg="add mod">
          <ac:chgData name="Annie Titus" userId="b37cfdd195ee414d" providerId="LiveId" clId="{39114CEF-2244-462A-BB22-C748C714DEBF}" dt="2022-03-22T01:09:38.709" v="1776" actId="1076"/>
          <ac:picMkLst>
            <pc:docMk/>
            <pc:sldMk cId="3335171034" sldId="279"/>
            <ac:picMk id="6" creationId="{9B7AA834-E85C-4BCA-A221-F7E09952034F}"/>
          </ac:picMkLst>
        </pc:picChg>
      </pc:sldChg>
      <pc:sldChg chg="add del">
        <pc:chgData name="Annie Titus" userId="b37cfdd195ee414d" providerId="LiveId" clId="{39114CEF-2244-462A-BB22-C748C714DEBF}" dt="2022-03-21T17:02:41.807" v="1146" actId="47"/>
        <pc:sldMkLst>
          <pc:docMk/>
          <pc:sldMk cId="1978247587" sldId="280"/>
        </pc:sldMkLst>
      </pc:sldChg>
      <pc:sldChg chg="addSp delSp modSp add mod">
        <pc:chgData name="Annie Titus" userId="b37cfdd195ee414d" providerId="LiveId" clId="{39114CEF-2244-462A-BB22-C748C714DEBF}" dt="2022-03-22T01:15:36.960" v="1783" actId="208"/>
        <pc:sldMkLst>
          <pc:docMk/>
          <pc:sldMk cId="2594199328" sldId="280"/>
        </pc:sldMkLst>
        <pc:spChg chg="mod">
          <ac:chgData name="Annie Titus" userId="b37cfdd195ee414d" providerId="LiveId" clId="{39114CEF-2244-462A-BB22-C748C714DEBF}" dt="2022-03-21T17:31:01.427" v="1483" actId="20577"/>
          <ac:spMkLst>
            <pc:docMk/>
            <pc:sldMk cId="2594199328" sldId="280"/>
            <ac:spMk id="8" creationId="{4D3CAFF7-E574-4AD2-8D7A-844CA494EE3D}"/>
          </ac:spMkLst>
        </pc:spChg>
        <pc:spChg chg="add mod">
          <ac:chgData name="Annie Titus" userId="b37cfdd195ee414d" providerId="LiveId" clId="{39114CEF-2244-462A-BB22-C748C714DEBF}" dt="2022-03-22T01:03:18.609" v="1749" actId="1076"/>
          <ac:spMkLst>
            <pc:docMk/>
            <pc:sldMk cId="2594199328" sldId="280"/>
            <ac:spMk id="9" creationId="{45E560DD-9B21-452D-B14D-5767ED651EF0}"/>
          </ac:spMkLst>
        </pc:spChg>
        <pc:picChg chg="add del mod">
          <ac:chgData name="Annie Titus" userId="b37cfdd195ee414d" providerId="LiveId" clId="{39114CEF-2244-462A-BB22-C748C714DEBF}" dt="2022-03-22T01:02:50.555" v="1742" actId="478"/>
          <ac:picMkLst>
            <pc:docMk/>
            <pc:sldMk cId="2594199328" sldId="280"/>
            <ac:picMk id="3" creationId="{22A59509-7B44-48AC-901A-CB49E7148CD9}"/>
          </ac:picMkLst>
        </pc:picChg>
        <pc:picChg chg="add mod">
          <ac:chgData name="Annie Titus" userId="b37cfdd195ee414d" providerId="LiveId" clId="{39114CEF-2244-462A-BB22-C748C714DEBF}" dt="2022-03-22T01:15:36.960" v="1783" actId="208"/>
          <ac:picMkLst>
            <pc:docMk/>
            <pc:sldMk cId="2594199328" sldId="280"/>
            <ac:picMk id="4" creationId="{861D230F-1AC3-4017-8BE6-2FFA04242002}"/>
          </ac:picMkLst>
        </pc:picChg>
        <pc:picChg chg="del">
          <ac:chgData name="Annie Titus" userId="b37cfdd195ee414d" providerId="LiveId" clId="{39114CEF-2244-462A-BB22-C748C714DEBF}" dt="2022-03-21T17:31:41.459" v="1484" actId="478"/>
          <ac:picMkLst>
            <pc:docMk/>
            <pc:sldMk cId="2594199328" sldId="280"/>
            <ac:picMk id="9" creationId="{877727A1-28C5-4A09-A41E-BC67571955A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80580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370F1-AC07-4A86-B285-BE1BDE9F9DA7}"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64514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98777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884492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561613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644024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42186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366549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539763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2382561"/>
            <a:ext cx="8458140" cy="2092881"/>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Title Slides</a:t>
            </a:r>
          </a:p>
        </p:txBody>
      </p:sp>
    </p:spTree>
    <p:extLst>
      <p:ext uri="{BB962C8B-B14F-4D97-AF65-F5344CB8AC3E}">
        <p14:creationId xmlns:p14="http://schemas.microsoft.com/office/powerpoint/2010/main" val="260514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_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4089" y="1916113"/>
            <a:ext cx="5732368" cy="2319405"/>
          </a:xfrm>
        </p:spPr>
        <p:txBody>
          <a:bodyPr anchor="b">
            <a:noAutofit/>
          </a:bodyPr>
          <a:lstStyle>
            <a:lvl1pPr>
              <a:lnSpc>
                <a:spcPct val="90000"/>
              </a:lnSpc>
              <a:defRPr sz="5000">
                <a:solidFill>
                  <a:schemeClr val="bg2"/>
                </a:solidFill>
              </a:defRPr>
            </a:lvl1pPr>
          </a:lstStyle>
          <a:p>
            <a:r>
              <a:rPr lang="en-US"/>
              <a:t>Presentation Title</a:t>
            </a:r>
            <a:endParaRPr/>
          </a:p>
        </p:txBody>
      </p:sp>
      <p:sp>
        <p:nvSpPr>
          <p:cNvPr id="3" name="Subtitle" descr="Presentation Subtitle&#10;"/>
          <p:cNvSpPr>
            <a:spLocks noGrp="1"/>
          </p:cNvSpPr>
          <p:nvPr>
            <p:ph type="subTitle" idx="1" hasCustomPrompt="1"/>
          </p:nvPr>
        </p:nvSpPr>
        <p:spPr>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3801093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453839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_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
          <p:cNvSpPr>
            <a:spLocks noGrp="1"/>
          </p:cNvSpPr>
          <p:nvPr>
            <p:ph type="ctrTitle" hasCustomPrompt="1"/>
          </p:nvPr>
        </p:nvSpPr>
        <p:spPr>
          <a:xfrm>
            <a:off x="724089" y="1916113"/>
            <a:ext cx="5732368" cy="2319405"/>
          </a:xfrm>
        </p:spPr>
        <p:txBody>
          <a:bodyPr anchor="b">
            <a:noAutofit/>
          </a:bodyPr>
          <a:lstStyle>
            <a:lvl1pPr>
              <a:lnSpc>
                <a:spcPct val="90000"/>
              </a:lnSpc>
              <a:spcBef>
                <a:spcPts val="0"/>
              </a:spcBef>
              <a:defRPr sz="5000">
                <a:solidFill>
                  <a:schemeClr val="bg2"/>
                </a:solidFill>
              </a:defRPr>
            </a:lvl1pPr>
          </a:lstStyle>
          <a:p>
            <a:r>
              <a:rPr lang="en-US"/>
              <a:t>Presentation Title</a:t>
            </a:r>
            <a:endParaRPr/>
          </a:p>
        </p:txBody>
      </p:sp>
      <p:sp>
        <p:nvSpPr>
          <p:cNvPr id="3" name="Subtitle" descr="Presentation Subtitle&#10;"/>
          <p:cNvSpPr>
            <a:spLocks noGrp="1"/>
          </p:cNvSpPr>
          <p:nvPr>
            <p:ph type="subTitle" idx="1" hasCustomPrompt="1"/>
          </p:nvPr>
        </p:nvSpPr>
        <p:spPr>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1278705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_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black">
          <a:xfrm>
            <a:off x="724089" y="1916113"/>
            <a:ext cx="5732368" cy="2319405"/>
          </a:xfrm>
        </p:spPr>
        <p:txBody>
          <a:bodyPr anchor="b">
            <a:no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10;"/>
          <p:cNvSpPr>
            <a:spLocks noGrp="1"/>
          </p:cNvSpPr>
          <p:nvPr>
            <p:ph type="subTitle" idx="1" hasCustomPrompt="1"/>
          </p:nvPr>
        </p:nvSpPr>
        <p:spPr bwMode="black">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1347937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4_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white">
          <a:xfrm>
            <a:off x="724090" y="1916113"/>
            <a:ext cx="4638296" cy="2319405"/>
          </a:xfrm>
        </p:spPr>
        <p:txBody>
          <a:bodyPr anchor="b">
            <a:norm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
          <p:cNvSpPr>
            <a:spLocks noGrp="1"/>
          </p:cNvSpPr>
          <p:nvPr>
            <p:ph type="subTitle" idx="1" hasCustomPrompt="1"/>
          </p:nvPr>
        </p:nvSpPr>
        <p:spPr bwMode="white">
          <a:xfrm>
            <a:off x="724090" y="5021982"/>
            <a:ext cx="4638296" cy="962894"/>
          </a:xfrm>
        </p:spPr>
        <p:txBody>
          <a:bodyPr>
            <a:norm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
        <p:nvSpPr>
          <p:cNvPr id="5" name="Picture Placeholder" descr="Picture Placeholder&#10;">
            <a:extLst>
              <a:ext uri="{FF2B5EF4-FFF2-40B4-BE49-F238E27FC236}">
                <a16:creationId xmlns:a16="http://schemas.microsoft.com/office/drawing/2014/main" id="{D2819E0F-3F31-401A-8C7B-BDAAF33EF2B2}"/>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81483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5_pictu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4090" y="1916113"/>
            <a:ext cx="4638296" cy="2319405"/>
          </a:xfrm>
        </p:spPr>
        <p:txBody>
          <a:bodyPr anchor="b">
            <a:no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
          <p:cNvSpPr>
            <a:spLocks noGrp="1"/>
          </p:cNvSpPr>
          <p:nvPr>
            <p:ph type="subTitle" idx="1" hasCustomPrompt="1"/>
          </p:nvPr>
        </p:nvSpPr>
        <p:spPr>
          <a:xfrm>
            <a:off x="724090" y="5021982"/>
            <a:ext cx="4638296" cy="96289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
        <p:nvSpPr>
          <p:cNvPr id="5" name="Picture Placeholder" descr="Picture Placeholder&#10;">
            <a:extLst>
              <a:ext uri="{FF2B5EF4-FFF2-40B4-BE49-F238E27FC236}">
                <a16:creationId xmlns:a16="http://schemas.microsoft.com/office/drawing/2014/main" id="{EE780411-7796-4872-9417-AED1A3C7AAF0}"/>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1639299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1382286"/>
            <a:ext cx="845814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Section</a:t>
            </a:r>
          </a:p>
          <a:p>
            <a:pPr algn="ct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380439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_1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4089" y="1573213"/>
            <a:ext cx="4687521" cy="2319405"/>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
          <p:cNvSpPr>
            <a:spLocks noGrp="1"/>
          </p:cNvSpPr>
          <p:nvPr>
            <p:ph type="subTitle" idx="1" hasCustomPrompt="1"/>
          </p:nvPr>
        </p:nvSpPr>
        <p:spPr bwMode="white">
          <a:xfrm>
            <a:off x="724089" y="4172670"/>
            <a:ext cx="4687521" cy="1112119"/>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2791921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_2_picture">
    <p:bg bwMode="invGray">
      <p:bgPr>
        <a:solidFill>
          <a:schemeClr val="accent1"/>
        </a:solidFill>
        <a:effectLst/>
      </p:bgPr>
    </p:bg>
    <p:spTree>
      <p:nvGrpSpPr>
        <p:cNvPr id="1" name=""/>
        <p:cNvGrpSpPr/>
        <p:nvPr/>
      </p:nvGrpSpPr>
      <p:grpSpPr>
        <a:xfrm>
          <a:off x="0" y="0"/>
          <a:ext cx="0" cy="0"/>
          <a:chOff x="0" y="0"/>
          <a:chExt cx="0" cy="0"/>
        </a:xfrm>
      </p:grpSpPr>
      <p:sp>
        <p:nvSpPr>
          <p:cNvPr id="2" name="Title" descr="Section Title&#10;&#10;"/>
          <p:cNvSpPr>
            <a:spLocks noGrp="1"/>
          </p:cNvSpPr>
          <p:nvPr>
            <p:ph type="ctrTitle" hasCustomPrompt="1"/>
          </p:nvPr>
        </p:nvSpPr>
        <p:spPr>
          <a:xfrm>
            <a:off x="724089" y="1573213"/>
            <a:ext cx="4687521" cy="2319405"/>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10;"/>
          <p:cNvSpPr>
            <a:spLocks noGrp="1"/>
          </p:cNvSpPr>
          <p:nvPr>
            <p:ph type="subTitle" idx="1" hasCustomPrompt="1"/>
          </p:nvPr>
        </p:nvSpPr>
        <p:spPr>
          <a:xfrm>
            <a:off x="724089" y="4172670"/>
            <a:ext cx="4687521" cy="1112119"/>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972116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_3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4089" y="3914775"/>
            <a:ext cx="6707346" cy="1444692"/>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
          <p:cNvSpPr>
            <a:spLocks noGrp="1"/>
          </p:cNvSpPr>
          <p:nvPr>
            <p:ph type="subTitle" idx="1" hasCustomPrompt="1"/>
          </p:nvPr>
        </p:nvSpPr>
        <p:spPr bwMode="white">
          <a:xfrm>
            <a:off x="724089" y="5508451"/>
            <a:ext cx="6707346" cy="47642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endParaRP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92000" cy="35814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1831556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_4_picture">
    <p:bg bwMode="invGray">
      <p:bgPr>
        <a:solidFill>
          <a:schemeClr val="accent1"/>
        </a:solidFill>
        <a:effectLst/>
      </p:bgPr>
    </p:bg>
    <p:spTree>
      <p:nvGrpSpPr>
        <p:cNvPr id="1" name=""/>
        <p:cNvGrpSpPr/>
        <p:nvPr/>
      </p:nvGrpSpPr>
      <p:grpSpPr>
        <a:xfrm>
          <a:off x="0" y="0"/>
          <a:ext cx="0" cy="0"/>
          <a:chOff x="0" y="0"/>
          <a:chExt cx="0" cy="0"/>
        </a:xfrm>
      </p:grpSpPr>
      <p:sp>
        <p:nvSpPr>
          <p:cNvPr id="5" name="Title" descr="Section Title&#10;">
            <a:extLst>
              <a:ext uri="{FF2B5EF4-FFF2-40B4-BE49-F238E27FC236}">
                <a16:creationId xmlns:a16="http://schemas.microsoft.com/office/drawing/2014/main" id="{DFF1E99D-67CF-469D-B644-22052A0EA71E}"/>
              </a:ext>
            </a:extLst>
          </p:cNvPr>
          <p:cNvSpPr>
            <a:spLocks noGrp="1"/>
          </p:cNvSpPr>
          <p:nvPr>
            <p:ph type="ctrTitle" hasCustomPrompt="1"/>
          </p:nvPr>
        </p:nvSpPr>
        <p:spPr>
          <a:xfrm>
            <a:off x="724089" y="3914775"/>
            <a:ext cx="6707346" cy="1444692"/>
          </a:xfrm>
        </p:spPr>
        <p:txBody>
          <a:bodyPr anchor="b">
            <a:noAutofit/>
          </a:bodyPr>
          <a:lstStyle>
            <a:lvl1pPr>
              <a:lnSpc>
                <a:spcPct val="90000"/>
              </a:lnSpc>
              <a:defRPr sz="5000">
                <a:solidFill>
                  <a:schemeClr val="tx1"/>
                </a:solidFill>
              </a:defRPr>
            </a:lvl1pPr>
          </a:lstStyle>
          <a:p>
            <a:r>
              <a:rPr lang="en-US"/>
              <a:t>Section Title</a:t>
            </a:r>
            <a:endParaRPr/>
          </a:p>
        </p:txBody>
      </p:sp>
      <p:sp>
        <p:nvSpPr>
          <p:cNvPr id="7" name="Subtitle" descr="Section Subtitle&#10;">
            <a:extLst>
              <a:ext uri="{FF2B5EF4-FFF2-40B4-BE49-F238E27FC236}">
                <a16:creationId xmlns:a16="http://schemas.microsoft.com/office/drawing/2014/main" id="{08396D1E-B9A1-49F8-9FE3-4A64B69719CF}"/>
              </a:ext>
            </a:extLst>
          </p:cNvPr>
          <p:cNvSpPr>
            <a:spLocks noGrp="1"/>
          </p:cNvSpPr>
          <p:nvPr>
            <p:ph type="subTitle" idx="1" hasCustomPrompt="1"/>
          </p:nvPr>
        </p:nvSpPr>
        <p:spPr>
          <a:xfrm>
            <a:off x="724089" y="5508451"/>
            <a:ext cx="6707346" cy="47642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endParaRP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92000" cy="35814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276201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365221" y="1382286"/>
            <a:ext cx="1146156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Content </a:t>
            </a:r>
            <a:br>
              <a:rPr lang="en-GB" sz="13000">
                <a:solidFill>
                  <a:schemeClr val="accent1"/>
                </a:solidFill>
                <a:latin typeface="Georgia" panose="02040502050405020303" pitchFamily="18" charset="0"/>
              </a:rPr>
            </a:b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29363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785684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276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p:txBody>
          <a:bodyPr/>
          <a:lstStyle>
            <a:lvl1pPr>
              <a:defRPr/>
            </a:lvl1pPr>
          </a:lstStyle>
          <a:p>
            <a:r>
              <a:rPr lang="en-US"/>
              <a:t>Slide Title</a:t>
            </a:r>
            <a:endParaRPr/>
          </a:p>
        </p:txBody>
      </p:sp>
    </p:spTree>
    <p:extLst>
      <p:ext uri="{BB962C8B-B14F-4D97-AF65-F5344CB8AC3E}">
        <p14:creationId xmlns:p14="http://schemas.microsoft.com/office/powerpoint/2010/main" val="1878062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Tree>
    <p:extLst>
      <p:ext uri="{BB962C8B-B14F-4D97-AF65-F5344CB8AC3E}">
        <p14:creationId xmlns:p14="http://schemas.microsoft.com/office/powerpoint/2010/main" val="2141627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80708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a:xfrm>
            <a:off x="724088" y="675776"/>
            <a:ext cx="10746999" cy="373380"/>
          </a:xfrm>
        </p:spPr>
        <p:txBody>
          <a:bodyPr/>
          <a:lstStyle>
            <a:lvl1pPr>
              <a:defRPr/>
            </a:lvl1pPr>
          </a:lstStyle>
          <a:p>
            <a:r>
              <a:rPr lang="en-US"/>
              <a:t>Slide Title</a:t>
            </a:r>
            <a:endParaRPr lang="en-GB"/>
          </a:p>
        </p:txBody>
      </p:sp>
      <p:sp>
        <p:nvSpPr>
          <p:cNvPr id="8" name="Subtitle" descr="Subtitle&#10;">
            <a:extLst>
              <a:ext uri="{FF2B5EF4-FFF2-40B4-BE49-F238E27FC236}">
                <a16:creationId xmlns:a16="http://schemas.microsoft.com/office/drawing/2014/main" id="{A82CEF22-E654-4B2B-8C63-313F5DCEB578}"/>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2543869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title and Content">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4" name="Content placeholder" descr="Conten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4088" y="1916114"/>
            <a:ext cx="10746999"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8829401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Placeholder&#10;"/>
          <p:cNvSpPr>
            <a:spLocks noGrp="1"/>
          </p:cNvSpPr>
          <p:nvPr>
            <p:ph idx="1" hasCustomPrompt="1"/>
          </p:nvPr>
        </p:nvSpPr>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01733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5" name="Table Placeholder 4" descr="Table Placeholder">
            <a:extLst>
              <a:ext uri="{FF2B5EF4-FFF2-40B4-BE49-F238E27FC236}">
                <a16:creationId xmlns:a16="http://schemas.microsoft.com/office/drawing/2014/main" id="{D2E2A7A3-8339-46A1-91FC-E5CEBE49D885}"/>
              </a:ext>
            </a:extLst>
          </p:cNvPr>
          <p:cNvSpPr>
            <a:spLocks noGrp="1"/>
          </p:cNvSpPr>
          <p:nvPr>
            <p:ph type="tbl" sz="quarter" idx="10" hasCustomPrompt="1"/>
          </p:nvPr>
        </p:nvSpPr>
        <p:spPr>
          <a:xfrm>
            <a:off x="730440" y="1916114"/>
            <a:ext cx="10740647" cy="4068762"/>
          </a:xfrm>
          <a:solidFill>
            <a:schemeClr val="tx1">
              <a:lumMod val="85000"/>
            </a:schemeClr>
          </a:solidFill>
        </p:spPr>
        <p:txBody>
          <a:bodyPr/>
          <a:lstStyle>
            <a:lvl1pPr marL="0" indent="0">
              <a:buNone/>
              <a:defRPr/>
            </a:lvl1pPr>
          </a:lstStyle>
          <a:p>
            <a:r>
              <a:rPr lang="en-GB"/>
              <a:t>Add table</a:t>
            </a:r>
          </a:p>
        </p:txBody>
      </p:sp>
    </p:spTree>
    <p:extLst>
      <p:ext uri="{BB962C8B-B14F-4D97-AF65-F5344CB8AC3E}">
        <p14:creationId xmlns:p14="http://schemas.microsoft.com/office/powerpoint/2010/main" val="1644730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hart Placeholder 2" descr="Chart Placeholder">
            <a:extLst>
              <a:ext uri="{FF2B5EF4-FFF2-40B4-BE49-F238E27FC236}">
                <a16:creationId xmlns:a16="http://schemas.microsoft.com/office/drawing/2014/main" id="{DD1700E8-F77C-4D8A-A3A0-DDA2761C8BD4}"/>
              </a:ext>
            </a:extLst>
          </p:cNvPr>
          <p:cNvSpPr>
            <a:spLocks noGrp="1"/>
          </p:cNvSpPr>
          <p:nvPr>
            <p:ph type="chart" sz="quarter" idx="10" hasCustomPrompt="1"/>
          </p:nvPr>
        </p:nvSpPr>
        <p:spPr>
          <a:xfrm>
            <a:off x="730440" y="1916114"/>
            <a:ext cx="10740647" cy="4068762"/>
          </a:xfrm>
          <a:solidFill>
            <a:schemeClr val="bg1">
              <a:lumMod val="20000"/>
              <a:lumOff val="80000"/>
            </a:schemeClr>
          </a:solidFill>
        </p:spPr>
        <p:txBody>
          <a:bodyPr/>
          <a:lstStyle>
            <a:lvl1pPr marL="0" indent="0">
              <a:buNone/>
              <a:defRPr/>
            </a:lvl1pPr>
          </a:lstStyle>
          <a:p>
            <a:r>
              <a:rPr lang="en-GB"/>
              <a:t>Add chart</a:t>
            </a:r>
          </a:p>
        </p:txBody>
      </p:sp>
    </p:spTree>
    <p:extLst>
      <p:ext uri="{BB962C8B-B14F-4D97-AF65-F5344CB8AC3E}">
        <p14:creationId xmlns:p14="http://schemas.microsoft.com/office/powerpoint/2010/main" val="1949019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1" y="1916113"/>
            <a:ext cx="12192000" cy="4941887"/>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58586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0370F1-AC07-4A86-B285-BE1BDE9F9DA7}"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258358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title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1" y="1916113"/>
            <a:ext cx="12192000" cy="4941887"/>
          </a:xfrm>
          <a:solidFill>
            <a:schemeClr val="tx1">
              <a:lumMod val="85000"/>
            </a:schemeClr>
          </a:solidFill>
        </p:spPr>
        <p:txBody>
          <a:bodyPr/>
          <a:lstStyle>
            <a:lvl1pPr marL="0" indent="0">
              <a:buNone/>
              <a:defRPr/>
            </a:lvl1pPr>
          </a:lstStyle>
          <a:p>
            <a:r>
              <a:rPr lang="en-GB"/>
              <a:t>Add picture</a:t>
            </a:r>
          </a:p>
        </p:txBody>
      </p:sp>
      <p:sp>
        <p:nvSpPr>
          <p:cNvPr id="5" name="Subtitle" descr="Subtitle&#10;">
            <a:extLst>
              <a:ext uri="{FF2B5EF4-FFF2-40B4-BE49-F238E27FC236}">
                <a16:creationId xmlns:a16="http://schemas.microsoft.com/office/drawing/2014/main" id="{7053DF7E-B2F5-4013-BA5D-1CA507C913E7}"/>
              </a:ext>
            </a:extLst>
          </p:cNvPr>
          <p:cNvSpPr>
            <a:spLocks noGrp="1"/>
          </p:cNvSpPr>
          <p:nvPr>
            <p:ph type="body" sz="quarter" idx="11"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3729091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4089" y="675776"/>
            <a:ext cx="5011455" cy="373380"/>
          </a:xfrm>
        </p:spPr>
        <p:txBody>
          <a:bodyPr/>
          <a:lstStyle>
            <a:lvl1pPr>
              <a:defRPr/>
            </a:lvl1pPr>
          </a:lstStyle>
          <a:p>
            <a:r>
              <a:rPr lang="en-US"/>
              <a:t>Slide Title</a:t>
            </a:r>
            <a:endParaRPr lang="en-GB"/>
          </a:p>
        </p:txBody>
      </p:sp>
      <p:sp>
        <p:nvSpPr>
          <p:cNvPr id="3" name="Content Placeholder" descr="Content Placeholder&#10;"/>
          <p:cNvSpPr>
            <a:spLocks noGrp="1"/>
          </p:cNvSpPr>
          <p:nvPr>
            <p:ph idx="1" hasCustomPrompt="1"/>
          </p:nvPr>
        </p:nvSpPr>
        <p:spPr>
          <a:xfrm>
            <a:off x="724089" y="1916114"/>
            <a:ext cx="5008281"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6457" y="723900"/>
            <a:ext cx="5011455" cy="5260976"/>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2632220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sp>
        <p:nvSpPr>
          <p:cNvPr id="2" name="Title 1" descr="Bold Statement&#10;"/>
          <p:cNvSpPr>
            <a:spLocks noGrp="1"/>
          </p:cNvSpPr>
          <p:nvPr>
            <p:ph type="title" hasCustomPrompt="1"/>
          </p:nvPr>
        </p:nvSpPr>
        <p:spPr>
          <a:xfrm>
            <a:off x="724088" y="1916114"/>
            <a:ext cx="10746999" cy="1951037"/>
          </a:xfrm>
        </p:spPr>
        <p:txBody>
          <a:bodyPr anchor="b"/>
          <a:lstStyle>
            <a:lvl1pPr>
              <a:defRPr sz="6000" b="1"/>
            </a:lvl1pPr>
          </a:lstStyle>
          <a:p>
            <a:r>
              <a:rPr lang="en-US"/>
              <a:t>Bold Statement</a:t>
            </a:r>
            <a:endParaRPr/>
          </a:p>
        </p:txBody>
      </p:sp>
      <p:sp>
        <p:nvSpPr>
          <p:cNvPr id="6" name="Text Placeholder 5" descr="Additional Content">
            <a:extLst>
              <a:ext uri="{FF2B5EF4-FFF2-40B4-BE49-F238E27FC236}">
                <a16:creationId xmlns:a16="http://schemas.microsoft.com/office/drawing/2014/main" id="{4AB7D231-FA9B-44CD-AC11-146902774CF6}"/>
              </a:ext>
            </a:extLst>
          </p:cNvPr>
          <p:cNvSpPr>
            <a:spLocks noGrp="1"/>
          </p:cNvSpPr>
          <p:nvPr>
            <p:ph type="body" sz="quarter" idx="10" hasCustomPrompt="1"/>
          </p:nvPr>
        </p:nvSpPr>
        <p:spPr>
          <a:xfrm>
            <a:off x="724088" y="3905250"/>
            <a:ext cx="10746999" cy="1247775"/>
          </a:xfrm>
        </p:spPr>
        <p:txBody>
          <a:bodyPr/>
          <a:lstStyle>
            <a:lvl1pPr marL="0" indent="0">
              <a:buNone/>
              <a:defRPr sz="3000">
                <a:solidFill>
                  <a:schemeClr val="bg2"/>
                </a:solidFill>
              </a:defRPr>
            </a:lvl1pPr>
          </a:lstStyle>
          <a:p>
            <a:pPr lvl="0"/>
            <a:r>
              <a:rPr lang="en-US"/>
              <a:t>Content</a:t>
            </a:r>
            <a:endParaRPr lang="en-GB"/>
          </a:p>
        </p:txBody>
      </p:sp>
    </p:spTree>
    <p:extLst>
      <p:ext uri="{BB962C8B-B14F-4D97-AF65-F5344CB8AC3E}">
        <p14:creationId xmlns:p14="http://schemas.microsoft.com/office/powerpoint/2010/main" val="28638620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title and 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3" name="Content Placeholder" descr="Content Placeholder 1"/>
          <p:cNvSpPr>
            <a:spLocks noGrp="1"/>
          </p:cNvSpPr>
          <p:nvPr>
            <p:ph sz="half" idx="1" hasCustomPrompt="1"/>
          </p:nvPr>
        </p:nvSpPr>
        <p:spPr>
          <a:xfrm>
            <a:off x="730440" y="1905001"/>
            <a:ext cx="5005103"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descr="Content Placeholder 2&#10;"/>
          <p:cNvSpPr>
            <a:spLocks noGrp="1"/>
          </p:cNvSpPr>
          <p:nvPr>
            <p:ph sz="half" idx="2" hasCustomPrompt="1"/>
          </p:nvPr>
        </p:nvSpPr>
        <p:spPr>
          <a:xfrm>
            <a:off x="6456457" y="1905001"/>
            <a:ext cx="501463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882457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Placeholder 1"/>
          <p:cNvSpPr>
            <a:spLocks noGrp="1"/>
          </p:cNvSpPr>
          <p:nvPr>
            <p:ph sz="half" idx="1" hasCustomPrompt="1"/>
          </p:nvPr>
        </p:nvSpPr>
        <p:spPr>
          <a:xfrm>
            <a:off x="730440" y="1905001"/>
            <a:ext cx="5005103"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descr="Content Placeholder 2&#10;"/>
          <p:cNvSpPr>
            <a:spLocks noGrp="1"/>
          </p:cNvSpPr>
          <p:nvPr>
            <p:ph sz="half" idx="2" hasCustomPrompt="1"/>
          </p:nvPr>
        </p:nvSpPr>
        <p:spPr>
          <a:xfrm>
            <a:off x="6456457" y="1905001"/>
            <a:ext cx="501463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48279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descr="Content Placeholder 1&#10;"/>
          <p:cNvSpPr>
            <a:spLocks noGrp="1"/>
          </p:cNvSpPr>
          <p:nvPr>
            <p:ph sz="half" idx="2" hasCustomPrompt="1"/>
          </p:nvPr>
        </p:nvSpPr>
        <p:spPr>
          <a:xfrm>
            <a:off x="724089" y="2435291"/>
            <a:ext cx="5011455"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descr="Content Placeholder 2&#10;"/>
          <p:cNvSpPr>
            <a:spLocks noGrp="1"/>
          </p:cNvSpPr>
          <p:nvPr>
            <p:ph sz="quarter" idx="4" hasCustomPrompt="1"/>
          </p:nvPr>
        </p:nvSpPr>
        <p:spPr>
          <a:xfrm>
            <a:off x="6456456" y="2435291"/>
            <a:ext cx="5014631"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453232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btitle and 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descr="Content Placeholder 1&#10;"/>
          <p:cNvSpPr>
            <a:spLocks noGrp="1"/>
          </p:cNvSpPr>
          <p:nvPr>
            <p:ph sz="half" idx="2" hasCustomPrompt="1"/>
          </p:nvPr>
        </p:nvSpPr>
        <p:spPr>
          <a:xfrm>
            <a:off x="724089" y="2435291"/>
            <a:ext cx="5011455"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descr="Content Placeholder 2&#10;"/>
          <p:cNvSpPr>
            <a:spLocks noGrp="1"/>
          </p:cNvSpPr>
          <p:nvPr>
            <p:ph sz="quarter" idx="4" hasCustomPrompt="1"/>
          </p:nvPr>
        </p:nvSpPr>
        <p:spPr>
          <a:xfrm>
            <a:off x="6456456" y="2435291"/>
            <a:ext cx="5014631"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10788234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 y="1382286"/>
            <a:ext cx="1219200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Content Slides (Text Only)</a:t>
            </a:r>
          </a:p>
        </p:txBody>
      </p:sp>
    </p:spTree>
    <p:extLst>
      <p:ext uri="{BB962C8B-B14F-4D97-AF65-F5344CB8AC3E}">
        <p14:creationId xmlns:p14="http://schemas.microsoft.com/office/powerpoint/2010/main" val="2782340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a:t>Body copy</a:t>
            </a:r>
            <a:endParaRPr lang="en-GB"/>
          </a:p>
        </p:txBody>
      </p:sp>
    </p:spTree>
    <p:extLst>
      <p:ext uri="{BB962C8B-B14F-4D97-AF65-F5344CB8AC3E}">
        <p14:creationId xmlns:p14="http://schemas.microsoft.com/office/powerpoint/2010/main" val="2957710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ubtitle and Content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4" name="Content placeholder" descr="Tex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4088" y="1916114"/>
            <a:ext cx="1074699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50271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0370F1-AC07-4A86-B285-BE1BDE9F9DA7}" type="datetimeFigureOut">
              <a:rPr lang="en-US" smtClean="0"/>
              <a:t>9/28/22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092437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5" name="Content placeholder" descr="Content Placeholder&#10;">
            <a:extLst>
              <a:ext uri="{FF2B5EF4-FFF2-40B4-BE49-F238E27FC236}">
                <a16:creationId xmlns:a16="http://schemas.microsoft.com/office/drawing/2014/main" id="{815D66EC-DEC5-4A30-BF42-F752F345BA63}"/>
              </a:ext>
            </a:extLst>
          </p:cNvPr>
          <p:cNvSpPr>
            <a:spLocks noGrp="1"/>
          </p:cNvSpPr>
          <p:nvPr>
            <p:ph idx="1" hasCustomPrompt="1"/>
          </p:nvPr>
        </p:nvSpPr>
        <p:spPr>
          <a:xfrm>
            <a:off x="724088" y="1916114"/>
            <a:ext cx="1074699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848834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and Picture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4089" y="675776"/>
            <a:ext cx="5011455" cy="373380"/>
          </a:xfrm>
        </p:spPr>
        <p:txBody>
          <a:bodyPr/>
          <a:lstStyle>
            <a:lvl1pPr>
              <a:defRPr/>
            </a:lvl1pPr>
          </a:lstStyle>
          <a:p>
            <a:r>
              <a:rPr lang="en-US"/>
              <a:t>Slide Title</a:t>
            </a:r>
            <a:endParaRPr lang="en-GB"/>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6457" y="723900"/>
            <a:ext cx="5011455" cy="5260976"/>
          </a:xfrm>
          <a:solidFill>
            <a:schemeClr val="tx1">
              <a:lumMod val="85000"/>
            </a:schemeClr>
          </a:solidFill>
        </p:spPr>
        <p:txBody>
          <a:bodyPr/>
          <a:lstStyle>
            <a:lvl1pPr marL="0" indent="0">
              <a:buNone/>
              <a:defRPr/>
            </a:lvl1pPr>
          </a:lstStyle>
          <a:p>
            <a:r>
              <a:rPr lang="en-GB"/>
              <a:t>Add picture</a:t>
            </a:r>
          </a:p>
        </p:txBody>
      </p:sp>
      <p:sp>
        <p:nvSpPr>
          <p:cNvPr id="5" name="Content placeholder" descr="Content Placeholder">
            <a:extLst>
              <a:ext uri="{FF2B5EF4-FFF2-40B4-BE49-F238E27FC236}">
                <a16:creationId xmlns:a16="http://schemas.microsoft.com/office/drawing/2014/main" id="{9E79150B-FB83-41F2-8652-BE8B674282C8}"/>
              </a:ext>
            </a:extLst>
          </p:cNvPr>
          <p:cNvSpPr>
            <a:spLocks noGrp="1"/>
          </p:cNvSpPr>
          <p:nvPr>
            <p:ph idx="1" hasCustomPrompt="1"/>
          </p:nvPr>
        </p:nvSpPr>
        <p:spPr>
          <a:xfrm>
            <a:off x="724089" y="1916114"/>
            <a:ext cx="5011454"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745009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btitle and 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7" name="Content placeholder" descr="Content Placeholder 1&#10;">
            <a:extLst>
              <a:ext uri="{FF2B5EF4-FFF2-40B4-BE49-F238E27FC236}">
                <a16:creationId xmlns:a16="http://schemas.microsoft.com/office/drawing/2014/main" id="{D1469A39-741F-4917-8D7C-21DA0715A715}"/>
              </a:ext>
            </a:extLst>
          </p:cNvPr>
          <p:cNvSpPr>
            <a:spLocks noGrp="1"/>
          </p:cNvSpPr>
          <p:nvPr>
            <p:ph idx="1" hasCustomPrompt="1"/>
          </p:nvPr>
        </p:nvSpPr>
        <p:spPr>
          <a:xfrm>
            <a:off x="724089"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8" name="Content placeholder" descr="Content Placeholder 2&#10;">
            <a:extLst>
              <a:ext uri="{FF2B5EF4-FFF2-40B4-BE49-F238E27FC236}">
                <a16:creationId xmlns:a16="http://schemas.microsoft.com/office/drawing/2014/main" id="{2B668054-5E8D-4925-9642-1F64E75D6BBF}"/>
              </a:ext>
            </a:extLst>
          </p:cNvPr>
          <p:cNvSpPr>
            <a:spLocks noGrp="1"/>
          </p:cNvSpPr>
          <p:nvPr>
            <p:ph idx="11" hasCustomPrompt="1"/>
          </p:nvPr>
        </p:nvSpPr>
        <p:spPr>
          <a:xfrm>
            <a:off x="6456456"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059584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Content placeholder" descr="Content Placeholder 1&#10;">
            <a:extLst>
              <a:ext uri="{FF2B5EF4-FFF2-40B4-BE49-F238E27FC236}">
                <a16:creationId xmlns:a16="http://schemas.microsoft.com/office/drawing/2014/main" id="{2500CC9D-2588-4F63-8F41-63780F460409}"/>
              </a:ext>
            </a:extLst>
          </p:cNvPr>
          <p:cNvSpPr>
            <a:spLocks noGrp="1"/>
          </p:cNvSpPr>
          <p:nvPr>
            <p:ph idx="1" hasCustomPrompt="1"/>
          </p:nvPr>
        </p:nvSpPr>
        <p:spPr>
          <a:xfrm>
            <a:off x="724089"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7" name="Content placeholder" descr="Content Placeholder 2&#10;">
            <a:extLst>
              <a:ext uri="{FF2B5EF4-FFF2-40B4-BE49-F238E27FC236}">
                <a16:creationId xmlns:a16="http://schemas.microsoft.com/office/drawing/2014/main" id="{B5B4E6AE-71F2-42FE-827B-F5B9F0694DE1}"/>
              </a:ext>
            </a:extLst>
          </p:cNvPr>
          <p:cNvSpPr>
            <a:spLocks noGrp="1"/>
          </p:cNvSpPr>
          <p:nvPr>
            <p:ph idx="11" hasCustomPrompt="1"/>
          </p:nvPr>
        </p:nvSpPr>
        <p:spPr>
          <a:xfrm>
            <a:off x="6456456"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0484753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ntent with Titles Text Only">
    <p:spTree>
      <p:nvGrpSpPr>
        <p:cNvPr id="1" name=""/>
        <p:cNvGrpSpPr/>
        <p:nvPr/>
      </p:nvGrpSpPr>
      <p:grpSpPr>
        <a:xfrm>
          <a:off x="0" y="0"/>
          <a:ext cx="0" cy="0"/>
          <a:chOff x="0" y="0"/>
          <a:chExt cx="0" cy="0"/>
        </a:xfrm>
      </p:grpSpPr>
      <p:sp>
        <p:nvSpPr>
          <p:cNvPr id="8" name="Content placeholder" descr="Content placeholder 1&#10;">
            <a:extLst>
              <a:ext uri="{FF2B5EF4-FFF2-40B4-BE49-F238E27FC236}">
                <a16:creationId xmlns:a16="http://schemas.microsoft.com/office/drawing/2014/main" id="{2F09B7A3-99DA-4E51-8C3F-FF21E87D39CF}"/>
              </a:ext>
            </a:extLst>
          </p:cNvPr>
          <p:cNvSpPr>
            <a:spLocks noGrp="1"/>
          </p:cNvSpPr>
          <p:nvPr>
            <p:ph idx="10" hasCustomPrompt="1"/>
          </p:nvPr>
        </p:nvSpPr>
        <p:spPr>
          <a:xfrm>
            <a:off x="724089"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9" name="Content placeholder" descr="Content Placeholder 2&#10;">
            <a:extLst>
              <a:ext uri="{FF2B5EF4-FFF2-40B4-BE49-F238E27FC236}">
                <a16:creationId xmlns:a16="http://schemas.microsoft.com/office/drawing/2014/main" id="{466CC21B-A807-410C-9860-1F5A8C41D518}"/>
              </a:ext>
            </a:extLst>
          </p:cNvPr>
          <p:cNvSpPr>
            <a:spLocks noGrp="1"/>
          </p:cNvSpPr>
          <p:nvPr>
            <p:ph idx="11" hasCustomPrompt="1"/>
          </p:nvPr>
        </p:nvSpPr>
        <p:spPr>
          <a:xfrm>
            <a:off x="6456456"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Tree>
    <p:extLst>
      <p:ext uri="{BB962C8B-B14F-4D97-AF65-F5344CB8AC3E}">
        <p14:creationId xmlns:p14="http://schemas.microsoft.com/office/powerpoint/2010/main" val="1906552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title, 2 Content with Titles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11" name="Content placeholder" descr="Content Placeholder 1&#10;">
            <a:extLst>
              <a:ext uri="{FF2B5EF4-FFF2-40B4-BE49-F238E27FC236}">
                <a16:creationId xmlns:a16="http://schemas.microsoft.com/office/drawing/2014/main" id="{7E0DB8AC-8586-45D4-BE22-01411C96A32A}"/>
              </a:ext>
            </a:extLst>
          </p:cNvPr>
          <p:cNvSpPr>
            <a:spLocks noGrp="1"/>
          </p:cNvSpPr>
          <p:nvPr>
            <p:ph idx="11" hasCustomPrompt="1"/>
          </p:nvPr>
        </p:nvSpPr>
        <p:spPr>
          <a:xfrm>
            <a:off x="724089"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12" name="Content placeholder" descr="Content Placeholder 2&#10;">
            <a:extLst>
              <a:ext uri="{FF2B5EF4-FFF2-40B4-BE49-F238E27FC236}">
                <a16:creationId xmlns:a16="http://schemas.microsoft.com/office/drawing/2014/main" id="{3DF5AF15-C919-4856-A1A6-950AB21215A5}"/>
              </a:ext>
            </a:extLst>
          </p:cNvPr>
          <p:cNvSpPr>
            <a:spLocks noGrp="1"/>
          </p:cNvSpPr>
          <p:nvPr>
            <p:ph idx="12" hasCustomPrompt="1"/>
          </p:nvPr>
        </p:nvSpPr>
        <p:spPr>
          <a:xfrm>
            <a:off x="6456456"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30023062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1382286"/>
            <a:ext cx="845814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Closing</a:t>
            </a:r>
          </a:p>
          <a:p>
            <a:pPr algn="ct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1590780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_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descr="Closing Text">
            <a:extLst>
              <a:ext uri="{FF2B5EF4-FFF2-40B4-BE49-F238E27FC236}">
                <a16:creationId xmlns:a16="http://schemas.microsoft.com/office/drawing/2014/main" id="{E85F9899-BFD1-4807-8708-1E812259E5CA}"/>
              </a:ext>
            </a:extLst>
          </p:cNvPr>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9" name="Subtitle" descr="Your name and contact details&#10;">
            <a:extLst>
              <a:ext uri="{FF2B5EF4-FFF2-40B4-BE49-F238E27FC236}">
                <a16:creationId xmlns:a16="http://schemas.microsoft.com/office/drawing/2014/main" id="{B7528459-641F-484E-9624-0D60B00D9D90}"/>
              </a:ext>
            </a:extLst>
          </p:cNvPr>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4818411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Closing_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3" name="Subtitle" descr="Your name and contact details&#10;"/>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204039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Closing_3">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3" name="Subtitle" descr="Your name and contact details&#10;&#10;"/>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49729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35008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403736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50370F1-AC07-4A86-B285-BE1BDE9F9DA7}" type="datetimeFigureOut">
              <a:rPr lang="en-US" smtClean="0"/>
              <a:t>9/28/22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23164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370F1-AC07-4A86-B285-BE1BDE9F9DA7}" type="datetimeFigureOut">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811952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theme" Target="../theme/theme2.xml"/><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50370F1-AC07-4A86-B285-BE1BDE9F9DA7}" type="datetimeFigureOut">
              <a:rPr lang="en-US" smtClean="0"/>
              <a:t>9/28/22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76153B1-D7BB-4BCA-B1F6-CD96222CCD17}" type="slidenum">
              <a:rPr lang="en-US" smtClean="0"/>
              <a:t>‹#›</a:t>
            </a:fld>
            <a:endParaRPr lang="en-US"/>
          </a:p>
        </p:txBody>
      </p:sp>
    </p:spTree>
    <p:extLst>
      <p:ext uri="{BB962C8B-B14F-4D97-AF65-F5344CB8AC3E}">
        <p14:creationId xmlns:p14="http://schemas.microsoft.com/office/powerpoint/2010/main" val="3061662206"/>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descr="Slide Master Title&#10;"/>
          <p:cNvSpPr>
            <a:spLocks noGrp="1"/>
          </p:cNvSpPr>
          <p:nvPr>
            <p:ph type="title"/>
          </p:nvPr>
        </p:nvSpPr>
        <p:spPr>
          <a:xfrm>
            <a:off x="724088" y="675776"/>
            <a:ext cx="10746999" cy="373380"/>
          </a:xfrm>
          <a:prstGeom prst="rect">
            <a:avLst/>
          </a:prstGeom>
        </p:spPr>
        <p:txBody>
          <a:bodyPr vert="horz" lIns="0" tIns="0" rIns="0" bIns="0" rtlCol="0" anchor="t">
            <a:noAutofit/>
          </a:bodyPr>
          <a:lstStyle/>
          <a:p>
            <a:r>
              <a:rPr lang="en-US"/>
              <a:t>Slide Title</a:t>
            </a:r>
            <a:endParaRPr/>
          </a:p>
        </p:txBody>
      </p:sp>
      <p:sp>
        <p:nvSpPr>
          <p:cNvPr id="3" name="Text Placeholder 2" descr="Slide Master Text Box&#10;"/>
          <p:cNvSpPr>
            <a:spLocks noGrp="1"/>
          </p:cNvSpPr>
          <p:nvPr>
            <p:ph type="body" idx="1"/>
          </p:nvPr>
        </p:nvSpPr>
        <p:spPr>
          <a:xfrm>
            <a:off x="724088" y="1916114"/>
            <a:ext cx="10746999" cy="4068762"/>
          </a:xfrm>
          <a:prstGeom prst="rect">
            <a:avLst/>
          </a:prstGeom>
        </p:spPr>
        <p:txBody>
          <a:bodyPr vert="horz" lIns="0" tIns="0" rIns="0" bIns="0" rtlCol="0">
            <a:noAutofit/>
          </a:body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cxnSp>
        <p:nvCxnSpPr>
          <p:cNvPr id="11" name="Straight Connector 10">
            <a:extLst>
              <a:ext uri="{FF2B5EF4-FFF2-40B4-BE49-F238E27FC236}">
                <a16:creationId xmlns:a16="http://schemas.microsoft.com/office/drawing/2014/main" id="{678C7EBF-C146-4D1D-B132-4A0EAD955F02}"/>
              </a:ext>
            </a:extLst>
          </p:cNvPr>
          <p:cNvCxnSpPr>
            <a:cxnSpLocks/>
          </p:cNvCxnSpPr>
          <p:nvPr userDrawn="1"/>
        </p:nvCxnSpPr>
        <p:spPr>
          <a:xfrm>
            <a:off x="724088" y="6352753"/>
            <a:ext cx="107469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079954-F448-40DD-9A41-5A6C6EA476A6}"/>
              </a:ext>
            </a:extLst>
          </p:cNvPr>
          <p:cNvSpPr txBox="1"/>
          <p:nvPr userDrawn="1"/>
        </p:nvSpPr>
        <p:spPr>
          <a:xfrm>
            <a:off x="724089" y="6458537"/>
            <a:ext cx="2391398" cy="246221"/>
          </a:xfrm>
          <a:prstGeom prst="rect">
            <a:avLst/>
          </a:prstGeom>
          <a:noFill/>
        </p:spPr>
        <p:txBody>
          <a:bodyPr wrap="square" lIns="0" tIns="0" rIns="0" bIns="0" rtlCol="0">
            <a:noAutofit/>
          </a:bodyPr>
          <a:lstStyle/>
          <a:p>
            <a:r>
              <a:rPr lang="en-GB" sz="1000">
                <a:solidFill>
                  <a:schemeClr val="bg2"/>
                </a:solidFill>
                <a:latin typeface="Georgia" panose="02040502050405020303" pitchFamily="18" charset="0"/>
              </a:rPr>
              <a:t>Syracuse University</a:t>
            </a:r>
          </a:p>
        </p:txBody>
      </p:sp>
      <p:sp>
        <p:nvSpPr>
          <p:cNvPr id="14" name="TextBox 13">
            <a:extLst>
              <a:ext uri="{FF2B5EF4-FFF2-40B4-BE49-F238E27FC236}">
                <a16:creationId xmlns:a16="http://schemas.microsoft.com/office/drawing/2014/main" id="{9D2B3798-06D0-4AE6-B226-6897C12299AB}"/>
              </a:ext>
            </a:extLst>
          </p:cNvPr>
          <p:cNvSpPr txBox="1"/>
          <p:nvPr userDrawn="1"/>
        </p:nvSpPr>
        <p:spPr>
          <a:xfrm>
            <a:off x="9079690" y="6458537"/>
            <a:ext cx="2391398" cy="246221"/>
          </a:xfrm>
          <a:prstGeom prst="rect">
            <a:avLst/>
          </a:prstGeom>
          <a:noFill/>
        </p:spPr>
        <p:txBody>
          <a:bodyPr wrap="square" lIns="0" tIns="0" rIns="0" bIns="0" rtlCol="0">
            <a:noAutofit/>
          </a:bodyPr>
          <a:lstStyle/>
          <a:p>
            <a:pPr algn="r"/>
            <a:fld id="{A2266CBC-BADA-4268-8D71-8919D9DD78FA}" type="slidenum">
              <a:rPr lang="en-GB" sz="1000" smtClean="0">
                <a:solidFill>
                  <a:schemeClr val="bg2"/>
                </a:solidFill>
                <a:latin typeface="Georgia" panose="02040502050405020303" pitchFamily="18" charset="0"/>
              </a:rPr>
              <a:t>‹#›</a:t>
            </a:fld>
            <a:endParaRPr lang="en-GB" sz="1000">
              <a:solidFill>
                <a:schemeClr val="bg2"/>
              </a:solidFill>
              <a:latin typeface="Georgia" panose="02040502050405020303" pitchFamily="18" charset="0"/>
            </a:endParaRPr>
          </a:p>
        </p:txBody>
      </p:sp>
    </p:spTree>
    <p:extLst>
      <p:ext uri="{BB962C8B-B14F-4D97-AF65-F5344CB8AC3E}">
        <p14:creationId xmlns:p14="http://schemas.microsoft.com/office/powerpoint/2010/main" val="2448479835"/>
      </p:ext>
    </p:extLst>
  </p:cSld>
  <p:clrMap bg1="dk1" tx1="lt1" bg2="dk2" tx2="lt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 id="2147484081" r:id="rId28"/>
    <p:sldLayoutId id="2147484082" r:id="rId29"/>
    <p:sldLayoutId id="2147484083" r:id="rId30"/>
    <p:sldLayoutId id="2147484084" r:id="rId31"/>
    <p:sldLayoutId id="2147484085" r:id="rId32"/>
    <p:sldLayoutId id="2147484086" r:id="rId33"/>
    <p:sldLayoutId id="2147484087" r:id="rId34"/>
    <p:sldLayoutId id="2147484088" r:id="rId35"/>
    <p:sldLayoutId id="2147484089" r:id="rId36"/>
    <p:sldLayoutId id="2147484090" r:id="rId37"/>
    <p:sldLayoutId id="2147484091" r:id="rId38"/>
    <p:sldLayoutId id="2147484092" r:id="rId39"/>
    <p:sldLayoutId id="2147484093" r:id="rId40"/>
    <p:sldLayoutId id="2147484094" r:id="rId41"/>
    <p:sldLayoutId id="2147484095" r:id="rId42"/>
  </p:sldLayoutIdLst>
  <p:txStyles>
    <p:titleStyle>
      <a:lvl1pPr algn="l" defTabSz="914400" rtl="0" eaLnBrk="1" latinLnBrk="0" hangingPunct="1">
        <a:lnSpc>
          <a:spcPct val="90000"/>
        </a:lnSpc>
        <a:spcBef>
          <a:spcPct val="0"/>
        </a:spcBef>
        <a:buNone/>
        <a:defRPr sz="3200" kern="1200" spc="0" baseline="0">
          <a:solidFill>
            <a:schemeClr val="bg2"/>
          </a:solidFill>
          <a:latin typeface="+mj-lt"/>
          <a:ea typeface="+mj-ea"/>
          <a:cs typeface="+mj-cs"/>
        </a:defRPr>
      </a:lvl1pPr>
    </p:titleStyle>
    <p:bodyStyle>
      <a:lvl1pPr marL="223838" indent="-223838" algn="l" defTabSz="914400" rtl="0" eaLnBrk="1" latinLnBrk="0" hangingPunct="1">
        <a:lnSpc>
          <a:spcPct val="100000"/>
        </a:lnSpc>
        <a:spcBef>
          <a:spcPts val="0"/>
        </a:spcBef>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00000"/>
        </a:lnSpc>
        <a:spcBef>
          <a:spcPts val="0"/>
        </a:spcBef>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00000"/>
        </a:lnSpc>
        <a:spcBef>
          <a:spcPts val="0"/>
        </a:spcBef>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00000"/>
        </a:lnSpc>
        <a:spcBef>
          <a:spcPts val="0"/>
        </a:spcBef>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00000"/>
        </a:lnSpc>
        <a:spcBef>
          <a:spcPts val="0"/>
        </a:spcBef>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p15:clr>
            <a:srgbClr val="F26B43"/>
          </p15:clr>
        </p15:guide>
        <p15:guide id="2" orient="horz" pos="1207">
          <p15:clr>
            <a:srgbClr val="F26B43"/>
          </p15:clr>
        </p15:guide>
        <p15:guide id="3" pos="7224">
          <p15:clr>
            <a:srgbClr val="F26B43"/>
          </p15:clr>
        </p15:guide>
        <p15:guide id="4" orient="horz" pos="3770">
          <p15:clr>
            <a:srgbClr val="F26B43"/>
          </p15:clr>
        </p15:guide>
        <p15:guide id="5" orient="horz" pos="436">
          <p15:clr>
            <a:srgbClr val="F26B43"/>
          </p15:clr>
        </p15:guide>
        <p15:guide id="6" pos="3839">
          <p15:clr>
            <a:srgbClr val="F26B43"/>
          </p15:clr>
        </p15:guide>
        <p15:guide id="7" pos="3612">
          <p15:clr>
            <a:srgbClr val="F26B43"/>
          </p15:clr>
        </p15:guide>
        <p15:guide id="8" pos="406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1.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c/mens-march-mania-2022/data" TargetMode="External"/><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ctivestate.com/blog/fantasy-march-madness-how-to-predict-winners/" TargetMode="Externa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floor&#10;&#10;Description automatically generated">
            <a:extLst>
              <a:ext uri="{FF2B5EF4-FFF2-40B4-BE49-F238E27FC236}">
                <a16:creationId xmlns:a16="http://schemas.microsoft.com/office/drawing/2014/main" id="{0F4D5450-736B-42C4-A244-370DAC123D6F}"/>
              </a:ext>
            </a:extLst>
          </p:cNvPr>
          <p:cNvPicPr>
            <a:picLocks noChangeAspect="1"/>
          </p:cNvPicPr>
          <p:nvPr/>
        </p:nvPicPr>
        <p:blipFill rotWithShape="1">
          <a:blip r:embed="rId2">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10" name="TextBox 9">
            <a:extLst>
              <a:ext uri="{FF2B5EF4-FFF2-40B4-BE49-F238E27FC236}">
                <a16:creationId xmlns:a16="http://schemas.microsoft.com/office/drawing/2014/main" id="{AC4F74E8-8EBB-4C81-A975-014352E167F0}"/>
              </a:ext>
            </a:extLst>
          </p:cNvPr>
          <p:cNvSpPr txBox="1"/>
          <p:nvPr/>
        </p:nvSpPr>
        <p:spPr>
          <a:xfrm>
            <a:off x="2034543" y="1673525"/>
            <a:ext cx="8122914" cy="923330"/>
          </a:xfrm>
          <a:prstGeom prst="rect">
            <a:avLst/>
          </a:prstGeom>
          <a:solidFill>
            <a:schemeClr val="tx1"/>
          </a:solidFill>
          <a:ln>
            <a:solidFill>
              <a:schemeClr val="bg1"/>
            </a:solidFill>
          </a:ln>
        </p:spPr>
        <p:txBody>
          <a:bodyPr wrap="square" rtlCol="0">
            <a:spAutoFit/>
          </a:bodyPr>
          <a:lstStyle/>
          <a:p>
            <a:r>
              <a:rPr lang="en-US" sz="5400" b="1">
                <a:solidFill>
                  <a:schemeClr val="accent2"/>
                </a:solidFill>
                <a:latin typeface="Agency FB" panose="020B0503020202020204" pitchFamily="34" charset="0"/>
              </a:rPr>
              <a:t>2022 March Madness Predictions </a:t>
            </a:r>
          </a:p>
        </p:txBody>
      </p:sp>
      <p:sp>
        <p:nvSpPr>
          <p:cNvPr id="11" name="TextBox 10">
            <a:extLst>
              <a:ext uri="{FF2B5EF4-FFF2-40B4-BE49-F238E27FC236}">
                <a16:creationId xmlns:a16="http://schemas.microsoft.com/office/drawing/2014/main" id="{4194D56D-7F07-4099-BEF4-E0624CE32F3E}"/>
              </a:ext>
            </a:extLst>
          </p:cNvPr>
          <p:cNvSpPr txBox="1"/>
          <p:nvPr/>
        </p:nvSpPr>
        <p:spPr>
          <a:xfrm>
            <a:off x="2117637" y="2714296"/>
            <a:ext cx="8039820" cy="692497"/>
          </a:xfrm>
          <a:prstGeom prst="rect">
            <a:avLst/>
          </a:prstGeom>
          <a:solidFill>
            <a:schemeClr val="tx1"/>
          </a:solidFill>
        </p:spPr>
        <p:txBody>
          <a:bodyPr wrap="square" rtlCol="0">
            <a:spAutoFit/>
          </a:bodyPr>
          <a:lstStyle/>
          <a:p>
            <a:r>
              <a:rPr lang="en-US" sz="1900" b="1">
                <a:solidFill>
                  <a:schemeClr val="accent2"/>
                </a:solidFill>
                <a:latin typeface="Agency FB" panose="020B0503020202020204" pitchFamily="34" charset="0"/>
              </a:rPr>
              <a:t>Created by: Annie Titus, Jiebin (Alex) Zhu, Matthew Laken, Zachary Chipman, Farahin Choudhury</a:t>
            </a:r>
          </a:p>
          <a:p>
            <a:pPr algn="ctr"/>
            <a:r>
              <a:rPr lang="en-US" sz="2000" b="1">
                <a:solidFill>
                  <a:schemeClr val="accent2"/>
                </a:solidFill>
                <a:latin typeface="Agency FB" panose="020B0503020202020204" pitchFamily="34" charset="0"/>
              </a:rPr>
              <a:t>IST 718 Final Project </a:t>
            </a:r>
            <a:endParaRPr lang="en-US" sz="2000">
              <a:solidFill>
                <a:schemeClr val="accent2"/>
              </a:solidFill>
            </a:endParaRPr>
          </a:p>
        </p:txBody>
      </p:sp>
    </p:spTree>
    <p:extLst>
      <p:ext uri="{BB962C8B-B14F-4D97-AF65-F5344CB8AC3E}">
        <p14:creationId xmlns:p14="http://schemas.microsoft.com/office/powerpoint/2010/main" val="4235919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8752430" cy="746278"/>
          </a:xfrm>
        </p:spPr>
        <p:txBody>
          <a:bodyPr anchor="t">
            <a:noAutofit/>
          </a:bodyPr>
          <a:lstStyle/>
          <a:p>
            <a:r>
              <a:rPr lang="en-US" sz="4400" b="1" dirty="0">
                <a:latin typeface="Agency FB" panose="020B0503020202020204" pitchFamily="34" charset="0"/>
              </a:rPr>
              <a:t>Next Time Recommendations</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655078" y="1062098"/>
            <a:ext cx="10610330" cy="2001142"/>
          </a:xfrm>
        </p:spPr>
        <p:txBody>
          <a:bodyPr/>
          <a:lstStyle/>
          <a:p>
            <a:pPr marL="342900" indent="-342900">
              <a:buAutoNum type="arabicPeriod"/>
            </a:pPr>
            <a:r>
              <a:rPr lang="en-US" dirty="0"/>
              <a:t>Use more of the Human Element/intuition in team selection</a:t>
            </a:r>
          </a:p>
          <a:p>
            <a:pPr marL="342900" indent="-342900">
              <a:buAutoNum type="arabicPeriod"/>
            </a:pPr>
            <a:r>
              <a:rPr lang="en-US" dirty="0"/>
              <a:t>Using different types of metrics i.e. strength of schedule, seeding, maybe even a ‘luck’ factor</a:t>
            </a:r>
          </a:p>
          <a:p>
            <a:pPr marL="342900" indent="-342900">
              <a:buAutoNum type="arabicPeriod"/>
            </a:pPr>
            <a:r>
              <a:rPr lang="en-US" dirty="0"/>
              <a:t>Exploration of more modeling techniques</a:t>
            </a:r>
          </a:p>
          <a:p>
            <a:pPr marL="0" indent="0">
              <a:buNone/>
            </a:pPr>
            <a:r>
              <a:rPr lang="en-US" dirty="0"/>
              <a:t>  </a:t>
            </a:r>
          </a:p>
          <a:p>
            <a:pPr marL="342900" indent="-342900">
              <a:buAutoNum type="arabicPeriod"/>
            </a:pPr>
            <a:endParaRPr lang="en-US" dirty="0"/>
          </a:p>
        </p:txBody>
      </p:sp>
      <p:pic>
        <p:nvPicPr>
          <p:cNvPr id="4" name="Graphic 3" descr="Basketball with solid fill">
            <a:extLst>
              <a:ext uri="{FF2B5EF4-FFF2-40B4-BE49-F238E27FC236}">
                <a16:creationId xmlns:a16="http://schemas.microsoft.com/office/drawing/2014/main" id="{D224771A-398A-4F9F-8CFC-BADD6C4459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1680" y="3334382"/>
            <a:ext cx="579120" cy="579120"/>
          </a:xfrm>
          <a:prstGeom prst="rect">
            <a:avLst/>
          </a:prstGeom>
        </p:spPr>
      </p:pic>
      <p:pic>
        <p:nvPicPr>
          <p:cNvPr id="6" name="Graphic 5" descr="Basketball Hoop with solid fill">
            <a:extLst>
              <a:ext uri="{FF2B5EF4-FFF2-40B4-BE49-F238E27FC236}">
                <a16:creationId xmlns:a16="http://schemas.microsoft.com/office/drawing/2014/main" id="{9B7AA834-E85C-4BCA-A221-F7E099520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2872" y="2784349"/>
            <a:ext cx="1819656" cy="1819656"/>
          </a:xfrm>
          <a:prstGeom prst="rect">
            <a:avLst/>
          </a:prstGeom>
        </p:spPr>
      </p:pic>
      <p:sp>
        <p:nvSpPr>
          <p:cNvPr id="3" name="Explosion: 8 Points 2">
            <a:extLst>
              <a:ext uri="{FF2B5EF4-FFF2-40B4-BE49-F238E27FC236}">
                <a16:creationId xmlns:a16="http://schemas.microsoft.com/office/drawing/2014/main" id="{E851B8F2-FFEE-4C3E-AF06-F15D165CFE58}"/>
              </a:ext>
            </a:extLst>
          </p:cNvPr>
          <p:cNvSpPr/>
          <p:nvPr/>
        </p:nvSpPr>
        <p:spPr>
          <a:xfrm rot="21013037">
            <a:off x="9914953" y="4297435"/>
            <a:ext cx="2176272" cy="1048621"/>
          </a:xfrm>
          <a:prstGeom prst="irregularSeal1">
            <a:avLst/>
          </a:prstGeom>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Boom Shakalaka!</a:t>
            </a:r>
          </a:p>
        </p:txBody>
      </p:sp>
    </p:spTree>
    <p:extLst>
      <p:ext uri="{BB962C8B-B14F-4D97-AF65-F5344CB8AC3E}">
        <p14:creationId xmlns:p14="http://schemas.microsoft.com/office/powerpoint/2010/main" val="33351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1.875E-6 -7.40741E-7 L 0.08828 -0.15023 C 0.10677 -0.18426 0.13451 -0.20046 0.1638 -0.20046 C 0.19675 -0.20046 0.22331 -0.18426 0.24193 -0.15023 L 0.33112 -7.40741E-7 " pathEditMode="relative" rAng="0" ptsTypes="AAAAA">
                                      <p:cBhvr>
                                        <p:cTn id="6" dur="2000" fill="hold"/>
                                        <p:tgtEl>
                                          <p:spTgt spid="4"/>
                                        </p:tgtEl>
                                        <p:attrNameLst>
                                          <p:attrName>ppt_x</p:attrName>
                                          <p:attrName>ppt_y</p:attrName>
                                        </p:attrNameLst>
                                      </p:cBhvr>
                                      <p:rCtr x="16549" y="-10023"/>
                                    </p:animMotion>
                                  </p:childTnLst>
                                </p:cTn>
                              </p:par>
                            </p:childTnLst>
                          </p:cTn>
                        </p:par>
                        <p:par>
                          <p:cTn id="7" fill="hold">
                            <p:stCondLst>
                              <p:cond delay="2000"/>
                            </p:stCondLst>
                            <p:childTnLst>
                              <p:par>
                                <p:cTn id="8" presetID="2" presetClass="entr" presetSubtype="4"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a:latin typeface="Agency FB" panose="020B0503020202020204" pitchFamily="34" charset="0"/>
              </a:rPr>
              <a:t>What is March Madness?</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200633" y="1062098"/>
            <a:ext cx="6054882" cy="4068762"/>
          </a:xfrm>
        </p:spPr>
        <p:txBody>
          <a:bodyPr vert="horz" lIns="0" tIns="0" rIns="0" bIns="0" rtlCol="0" anchor="t">
            <a:noAutofit/>
          </a:bodyPr>
          <a:lstStyle/>
          <a:p>
            <a:pPr marL="0" indent="0">
              <a:buNone/>
            </a:pPr>
            <a:r>
              <a:rPr lang="en-US" dirty="0">
                <a:ea typeface="+mn-lt"/>
                <a:cs typeface="+mn-lt"/>
              </a:rPr>
              <a:t>The NCAA Division 1 Men's Basketball Tournament, also known as March Madness, is a</a:t>
            </a:r>
            <a:r>
              <a:rPr lang="en-US" b="1" dirty="0">
                <a:ea typeface="+mn-lt"/>
                <a:cs typeface="+mn-lt"/>
              </a:rPr>
              <a:t> single elimination tournament</a:t>
            </a:r>
            <a:r>
              <a:rPr lang="en-US" dirty="0">
                <a:ea typeface="+mn-lt"/>
                <a:cs typeface="+mn-lt"/>
              </a:rPr>
              <a:t> played each </a:t>
            </a:r>
            <a:r>
              <a:rPr lang="en-US">
                <a:ea typeface="+mn-lt"/>
                <a:cs typeface="+mn-lt"/>
              </a:rPr>
              <a:t>spring featuring </a:t>
            </a:r>
            <a:r>
              <a:rPr lang="en-US" dirty="0">
                <a:ea typeface="+mn-lt"/>
                <a:cs typeface="+mn-lt"/>
              </a:rPr>
              <a:t>68 college basketball teams from the Division 1 level to determine the national championship.</a:t>
            </a:r>
          </a:p>
          <a:p>
            <a:pPr marL="0" indent="0">
              <a:buNone/>
            </a:pPr>
            <a:r>
              <a:rPr lang="en-US" dirty="0">
                <a:ea typeface="+mn-lt"/>
                <a:cs typeface="+mn-lt"/>
              </a:rPr>
              <a:t>Each year, millions of Americans participate in a bracket pool contest. The filling out of a tournament bracket has been referred to as a "national pastime." Filling out a tournament bracket with predictions is called the practice of "</a:t>
            </a:r>
            <a:r>
              <a:rPr lang="en-US" b="1" dirty="0">
                <a:ea typeface="+mn-lt"/>
                <a:cs typeface="+mn-lt"/>
              </a:rPr>
              <a:t>bracketology</a:t>
            </a:r>
            <a:r>
              <a:rPr lang="en-US" dirty="0">
                <a:ea typeface="+mn-lt"/>
                <a:cs typeface="+mn-lt"/>
              </a:rPr>
              <a:t>" and sports programming during the tournament is rife with commentators comparing the accuracy of their predictions. Bracketology has become so popular that since 2014, Warren Buffett has offered a $1 million to anyone that can accurately predict the results of the first week games.</a:t>
            </a:r>
            <a:endParaRPr lang="en-US" dirty="0">
              <a:ea typeface="Verdana"/>
            </a:endParaRPr>
          </a:p>
        </p:txBody>
      </p:sp>
      <p:pic>
        <p:nvPicPr>
          <p:cNvPr id="12" name="Picture 11">
            <a:extLst>
              <a:ext uri="{FF2B5EF4-FFF2-40B4-BE49-F238E27FC236}">
                <a16:creationId xmlns:a16="http://schemas.microsoft.com/office/drawing/2014/main" id="{69B8541B-9B9D-4770-AF04-8370CC64182C}"/>
              </a:ext>
            </a:extLst>
          </p:cNvPr>
          <p:cNvPicPr>
            <a:picLocks noChangeAspect="1"/>
          </p:cNvPicPr>
          <p:nvPr/>
        </p:nvPicPr>
        <p:blipFill>
          <a:blip r:embed="rId2"/>
          <a:stretch>
            <a:fillRect/>
          </a:stretch>
        </p:blipFill>
        <p:spPr>
          <a:xfrm>
            <a:off x="6371422" y="562042"/>
            <a:ext cx="5584007" cy="5411226"/>
          </a:xfrm>
          <a:prstGeom prst="rect">
            <a:avLst/>
          </a:prstGeom>
        </p:spPr>
      </p:pic>
    </p:spTree>
    <p:extLst>
      <p:ext uri="{BB962C8B-B14F-4D97-AF65-F5344CB8AC3E}">
        <p14:creationId xmlns:p14="http://schemas.microsoft.com/office/powerpoint/2010/main" val="424332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9049640" cy="621259"/>
          </a:xfrm>
        </p:spPr>
        <p:txBody>
          <a:bodyPr anchor="t">
            <a:noAutofit/>
          </a:bodyPr>
          <a:lstStyle/>
          <a:p>
            <a:r>
              <a:rPr lang="en-US" sz="4400" b="1">
                <a:latin typeface="Agency FB"/>
              </a:rPr>
              <a:t>Project Question</a:t>
            </a:r>
            <a:endParaRPr lang="en-US" sz="4400" b="1">
              <a:latin typeface="Agency FB" panose="020B0503020202020204" pitchFamily="34" charset="0"/>
            </a:endParaRP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379657" y="993243"/>
            <a:ext cx="8244483" cy="5321930"/>
          </a:xfrm>
        </p:spPr>
        <p:txBody>
          <a:bodyPr vert="horz" lIns="0" tIns="0" rIns="0" bIns="0" rtlCol="0" anchor="t">
            <a:noAutofit/>
          </a:bodyPr>
          <a:lstStyle/>
          <a:p>
            <a:pPr marL="0" indent="0">
              <a:buNone/>
            </a:pPr>
            <a:r>
              <a:rPr lang="en-US" b="1" dirty="0">
                <a:ea typeface="Verdana"/>
              </a:rPr>
              <a:t>Q: Can we use data to predict the 2022 winners of the March Madness tournament and determine the final fours region winners and the champion?</a:t>
            </a:r>
            <a:endParaRPr lang="en-US" dirty="0"/>
          </a:p>
          <a:p>
            <a:pPr marL="223520" indent="-223520"/>
            <a:endParaRPr lang="en-US" dirty="0">
              <a:ea typeface="Verdana"/>
            </a:endParaRPr>
          </a:p>
          <a:p>
            <a:pPr marL="0" indent="0">
              <a:buNone/>
            </a:pPr>
            <a:r>
              <a:rPr lang="en-US" dirty="0">
                <a:ea typeface="Verdana"/>
              </a:rPr>
              <a:t>But </a:t>
            </a:r>
            <a:r>
              <a:rPr lang="en-US" b="1" dirty="0">
                <a:solidFill>
                  <a:srgbClr val="000E54"/>
                </a:solidFill>
                <a:ea typeface="Verdana"/>
              </a:rPr>
              <a:t>WHY is this question important to us</a:t>
            </a:r>
            <a:r>
              <a:rPr lang="en-US" dirty="0">
                <a:ea typeface="Verdana"/>
              </a:rPr>
              <a:t>?</a:t>
            </a:r>
          </a:p>
          <a:p>
            <a:pPr marL="0" indent="0">
              <a:buNone/>
            </a:pPr>
            <a:r>
              <a:rPr lang="en-US" dirty="0">
                <a:ea typeface="Verdana"/>
              </a:rPr>
              <a:t>Every year, millions of people fill out a bracket for the NCAA tournament with the hope that it is a winning bracket. </a:t>
            </a:r>
            <a:r>
              <a:rPr lang="en-US" dirty="0">
                <a:ea typeface="+mn-lt"/>
                <a:cs typeface="+mn-lt"/>
              </a:rPr>
              <a:t>The actual odds of a perfect bracket — based on a 50/50 shot of each game — is </a:t>
            </a:r>
            <a:r>
              <a:rPr lang="en-US" b="1" dirty="0">
                <a:ea typeface="+mn-lt"/>
                <a:cs typeface="+mn-lt"/>
              </a:rPr>
              <a:t>1-in-9,223,372,036,854,775,808</a:t>
            </a:r>
            <a:r>
              <a:rPr lang="en-US" dirty="0">
                <a:ea typeface="+mn-lt"/>
                <a:cs typeface="+mn-lt"/>
              </a:rPr>
              <a:t>. That's one in nine quintillion. </a:t>
            </a:r>
            <a:endParaRPr lang="en-US" dirty="0"/>
          </a:p>
          <a:p>
            <a:pPr marL="0" indent="0">
              <a:buNone/>
            </a:pPr>
            <a:r>
              <a:rPr lang="en-US" dirty="0">
                <a:ea typeface="+mn-lt"/>
                <a:cs typeface="+mn-lt"/>
              </a:rPr>
              <a:t>Not only do we believe this an interesting topic, but we hope by tackling this project, we can provide some data science support behind the decisions of selecting teams paired with the human knowledge of the sport and tournament history to produce a well-rounded bracket, that will showcase a likely percentage that a specific team will win the overall tournament.</a:t>
            </a:r>
          </a:p>
          <a:p>
            <a:pPr marL="0" indent="0">
              <a:buNone/>
            </a:pPr>
            <a:endParaRPr lang="en-US" dirty="0">
              <a:ea typeface="Verdana"/>
            </a:endParaRPr>
          </a:p>
          <a:p>
            <a:pPr marL="0" indent="0">
              <a:buNone/>
            </a:pPr>
            <a:endParaRPr lang="en-US" dirty="0">
              <a:ea typeface="Verdana"/>
            </a:endParaRPr>
          </a:p>
          <a:p>
            <a:pPr marL="223520" indent="-223520"/>
            <a:endParaRPr lang="en-US" dirty="0">
              <a:ea typeface="Verdana"/>
            </a:endParaRPr>
          </a:p>
        </p:txBody>
      </p:sp>
      <p:pic>
        <p:nvPicPr>
          <p:cNvPr id="3" name="Picture 3" descr="Logo&#10;&#10;Description automatically generated">
            <a:extLst>
              <a:ext uri="{FF2B5EF4-FFF2-40B4-BE49-F238E27FC236}">
                <a16:creationId xmlns:a16="http://schemas.microsoft.com/office/drawing/2014/main" id="{B098F60F-4914-48A3-BD6F-2906050F749E}"/>
              </a:ext>
            </a:extLst>
          </p:cNvPr>
          <p:cNvPicPr>
            <a:picLocks noChangeAspect="1"/>
          </p:cNvPicPr>
          <p:nvPr/>
        </p:nvPicPr>
        <p:blipFill>
          <a:blip r:embed="rId2"/>
          <a:stretch>
            <a:fillRect/>
          </a:stretch>
        </p:blipFill>
        <p:spPr>
          <a:xfrm>
            <a:off x="8809821" y="1442076"/>
            <a:ext cx="3188465" cy="3014460"/>
          </a:xfrm>
          <a:prstGeom prst="rect">
            <a:avLst/>
          </a:prstGeom>
        </p:spPr>
      </p:pic>
    </p:spTree>
    <p:extLst>
      <p:ext uri="{BB962C8B-B14F-4D97-AF65-F5344CB8AC3E}">
        <p14:creationId xmlns:p14="http://schemas.microsoft.com/office/powerpoint/2010/main" val="38387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8480296" cy="373380"/>
          </a:xfrm>
        </p:spPr>
        <p:txBody>
          <a:bodyPr anchor="t">
            <a:noAutofit/>
          </a:bodyPr>
          <a:lstStyle/>
          <a:p>
            <a:r>
              <a:rPr lang="en-US" sz="4400" b="1" dirty="0">
                <a:latin typeface="Agency FB" panose="020B0503020202020204" pitchFamily="34" charset="0"/>
              </a:rPr>
              <a:t>The Datasets and Sources -OBTAIN</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541429" y="977037"/>
            <a:ext cx="10872622" cy="4068762"/>
          </a:xfrm>
        </p:spPr>
        <p:txBody>
          <a:bodyPr/>
          <a:lstStyle/>
          <a:p>
            <a:pPr marL="0" indent="0" algn="l">
              <a:buNone/>
            </a:pPr>
            <a:r>
              <a:rPr lang="en-US" dirty="0">
                <a:latin typeface="+mj-lt"/>
                <a:ea typeface="+mn-lt"/>
                <a:cs typeface="+mn-lt"/>
              </a:rPr>
              <a:t>The data for all of our Models was taken from the Kaggle competition whose URL is listed here:</a:t>
            </a:r>
          </a:p>
          <a:p>
            <a:pPr marL="0" indent="0" algn="l">
              <a:buNone/>
            </a:pPr>
            <a:r>
              <a:rPr lang="en-US" b="1" dirty="0">
                <a:solidFill>
                  <a:schemeClr val="bg2"/>
                </a:solidFill>
                <a:latin typeface="+mj-lt"/>
                <a:ea typeface="+mj-ea"/>
                <a:cs typeface="+mj-cs"/>
                <a:hlinkClick r:id="rId2">
                  <a:extLst>
                    <a:ext uri="{A12FA001-AC4F-418D-AE19-62706E023703}">
                      <ahyp:hlinkClr xmlns:ahyp="http://schemas.microsoft.com/office/drawing/2018/hyperlinkcolor" val="tx"/>
                    </a:ext>
                  </a:extLst>
                </a:hlinkClick>
              </a:rPr>
              <a:t>https://www.kaggle.com/c/mens-march-mania-2022/data</a:t>
            </a:r>
            <a:endParaRPr lang="en-US" b="1" dirty="0">
              <a:solidFill>
                <a:schemeClr val="bg2"/>
              </a:solidFill>
              <a:latin typeface="+mj-lt"/>
              <a:ea typeface="+mj-ea"/>
              <a:cs typeface="+mj-cs"/>
            </a:endParaRPr>
          </a:p>
          <a:p>
            <a:pPr lvl="1">
              <a:buFont typeface="Wingdings" panose="05000000000000000000" pitchFamily="2" charset="2"/>
              <a:buChar char="§"/>
            </a:pPr>
            <a:r>
              <a:rPr lang="en-US" dirty="0">
                <a:ea typeface="+mn-lt"/>
                <a:cs typeface="+mn-lt"/>
              </a:rPr>
              <a:t>20 CSVs of men's NCAA basketball data, but our code only uses seven of them:</a:t>
            </a:r>
          </a:p>
          <a:p>
            <a:pPr lvl="1">
              <a:buFont typeface="Wingdings" panose="05000000000000000000" pitchFamily="2" charset="2"/>
              <a:buChar char="§"/>
            </a:pPr>
            <a:r>
              <a:rPr lang="en-US" dirty="0" err="1">
                <a:ea typeface="+mn-lt"/>
                <a:cs typeface="+mn-lt"/>
              </a:rPr>
              <a:t>MTeams</a:t>
            </a:r>
            <a:r>
              <a:rPr lang="en-US" dirty="0">
                <a:ea typeface="+mn-lt"/>
                <a:cs typeface="+mn-lt"/>
              </a:rPr>
              <a:t>: Contains teams current name and assigned </a:t>
            </a:r>
            <a:r>
              <a:rPr lang="en-US" dirty="0" err="1">
                <a:ea typeface="+mn-lt"/>
                <a:cs typeface="+mn-lt"/>
              </a:rPr>
              <a:t>TeamID</a:t>
            </a:r>
            <a:r>
              <a:rPr lang="en-US" dirty="0">
                <a:ea typeface="+mn-lt"/>
                <a:cs typeface="+mn-lt"/>
              </a:rPr>
              <a:t>, as well as number of years in the first division.</a:t>
            </a:r>
          </a:p>
          <a:p>
            <a:pPr lvl="1">
              <a:buFont typeface="Wingdings" panose="05000000000000000000" pitchFamily="2" charset="2"/>
              <a:buChar char="§"/>
            </a:pPr>
            <a:r>
              <a:rPr lang="en-US" dirty="0" err="1">
                <a:ea typeface="+mn-lt"/>
                <a:cs typeface="+mn-lt"/>
              </a:rPr>
              <a:t>MNCAATourneySeeds</a:t>
            </a:r>
            <a:r>
              <a:rPr lang="en-US" dirty="0">
                <a:ea typeface="+mn-lt"/>
                <a:cs typeface="+mn-lt"/>
              </a:rPr>
              <a:t>: Identifies the seed for each team in every tournament in the data set.</a:t>
            </a:r>
          </a:p>
          <a:p>
            <a:pPr lvl="1">
              <a:buFont typeface="Wingdings" panose="05000000000000000000" pitchFamily="2" charset="2"/>
              <a:buChar char="§"/>
            </a:pPr>
            <a:r>
              <a:rPr lang="en-US" dirty="0" err="1">
                <a:ea typeface="+mn-lt"/>
                <a:cs typeface="+mn-lt"/>
              </a:rPr>
              <a:t>MRegularSeasonCompactResults</a:t>
            </a:r>
            <a:r>
              <a:rPr lang="en-US" dirty="0">
                <a:ea typeface="+mn-lt"/>
                <a:cs typeface="+mn-lt"/>
              </a:rPr>
              <a:t> and </a:t>
            </a:r>
            <a:r>
              <a:rPr lang="en-US" dirty="0" err="1">
                <a:ea typeface="+mn-lt"/>
                <a:cs typeface="+mn-lt"/>
              </a:rPr>
              <a:t>MRegularSeason</a:t>
            </a:r>
            <a:endParaRPr lang="en-US" dirty="0">
              <a:ea typeface="+mn-lt"/>
              <a:cs typeface="+mn-lt"/>
            </a:endParaRPr>
          </a:p>
        </p:txBody>
      </p:sp>
      <p:pic>
        <p:nvPicPr>
          <p:cNvPr id="4" name="Picture 3">
            <a:extLst>
              <a:ext uri="{FF2B5EF4-FFF2-40B4-BE49-F238E27FC236}">
                <a16:creationId xmlns:a16="http://schemas.microsoft.com/office/drawing/2014/main" id="{6FCA6F88-8877-48DB-A501-E6B2ADF96409}"/>
              </a:ext>
            </a:extLst>
          </p:cNvPr>
          <p:cNvPicPr>
            <a:picLocks noChangeAspect="1"/>
          </p:cNvPicPr>
          <p:nvPr/>
        </p:nvPicPr>
        <p:blipFill>
          <a:blip r:embed="rId3"/>
          <a:stretch>
            <a:fillRect/>
          </a:stretch>
        </p:blipFill>
        <p:spPr>
          <a:xfrm>
            <a:off x="9162288" y="79271"/>
            <a:ext cx="2517648" cy="897766"/>
          </a:xfrm>
          <a:prstGeom prst="rect">
            <a:avLst/>
          </a:prstGeom>
        </p:spPr>
      </p:pic>
      <p:pic>
        <p:nvPicPr>
          <p:cNvPr id="6" name="Picture 5">
            <a:extLst>
              <a:ext uri="{FF2B5EF4-FFF2-40B4-BE49-F238E27FC236}">
                <a16:creationId xmlns:a16="http://schemas.microsoft.com/office/drawing/2014/main" id="{1B250AE6-B81F-4469-B7C8-5DB7B2337FE9}"/>
              </a:ext>
            </a:extLst>
          </p:cNvPr>
          <p:cNvPicPr>
            <a:picLocks noChangeAspect="1"/>
          </p:cNvPicPr>
          <p:nvPr/>
        </p:nvPicPr>
        <p:blipFill>
          <a:blip r:embed="rId4"/>
          <a:stretch>
            <a:fillRect/>
          </a:stretch>
        </p:blipFill>
        <p:spPr>
          <a:xfrm>
            <a:off x="2845668" y="4574942"/>
            <a:ext cx="6500664" cy="1482964"/>
          </a:xfrm>
          <a:prstGeom prst="rect">
            <a:avLst/>
          </a:prstGeom>
        </p:spPr>
      </p:pic>
    </p:spTree>
    <p:extLst>
      <p:ext uri="{BB962C8B-B14F-4D97-AF65-F5344CB8AC3E}">
        <p14:creationId xmlns:p14="http://schemas.microsoft.com/office/powerpoint/2010/main" val="164662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11490915" cy="373380"/>
          </a:xfrm>
        </p:spPr>
        <p:txBody>
          <a:bodyPr anchor="t">
            <a:noAutofit/>
          </a:bodyPr>
          <a:lstStyle/>
          <a:p>
            <a:r>
              <a:rPr lang="en-US" sz="4400" b="1">
                <a:latin typeface="Agency FB" panose="020B0503020202020204" pitchFamily="34" charset="0"/>
              </a:rPr>
              <a:t>How did the data get cleaned?- Data Preparation/SCRUB</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655078" y="1062098"/>
            <a:ext cx="10982257" cy="4068762"/>
          </a:xfrm>
        </p:spPr>
        <p:txBody>
          <a:bodyPr/>
          <a:lstStyle/>
          <a:p>
            <a:pPr marL="0" indent="0">
              <a:buNone/>
            </a:pPr>
            <a:r>
              <a:rPr lang="en-US" dirty="0"/>
              <a:t>NOTE: Most of the source code for data cleaning was found within this link: </a:t>
            </a:r>
          </a:p>
          <a:p>
            <a:pPr marL="0" indent="0">
              <a:buNone/>
            </a:pPr>
            <a:r>
              <a:rPr lang="en-US" dirty="0">
                <a:hlinkClick r:id="rId2"/>
              </a:rPr>
              <a:t>https://www.activestate.com/blog/fantasy-march-madness-how-to-predict-winners/ </a:t>
            </a:r>
            <a:endParaRPr lang="en-US" dirty="0"/>
          </a:p>
          <a:p>
            <a:pPr marL="0" indent="0">
              <a:buNone/>
            </a:pPr>
            <a:endParaRPr lang="en-US" dirty="0"/>
          </a:p>
          <a:p>
            <a:pPr marL="0" indent="0">
              <a:buNone/>
            </a:pPr>
            <a:r>
              <a:rPr lang="en-US" dirty="0"/>
              <a:t>Some important data preparation included:</a:t>
            </a:r>
          </a:p>
          <a:p>
            <a:pPr marL="342900" indent="-342900">
              <a:buFont typeface="+mj-lt"/>
              <a:buAutoNum type="arabicPeriod"/>
            </a:pPr>
            <a:r>
              <a:rPr lang="en-US" dirty="0"/>
              <a:t>Normalizing the number of points in game to account for games that go into overtime </a:t>
            </a:r>
          </a:p>
          <a:p>
            <a:pPr marL="342900" indent="-342900">
              <a:buFont typeface="+mj-lt"/>
              <a:buAutoNum type="arabicPeriod"/>
            </a:pPr>
            <a:r>
              <a:rPr lang="en-US" dirty="0"/>
              <a:t>Calculating certain metrics such points per game(ppg)/number of games for winning and losing teams/win percentage for the season</a:t>
            </a:r>
          </a:p>
          <a:p>
            <a:pPr marL="342900" indent="-342900">
              <a:buFont typeface="+mj-lt"/>
              <a:buAutoNum type="arabicPeriod"/>
            </a:pPr>
            <a:r>
              <a:rPr lang="en-US" dirty="0"/>
              <a:t>Recognizing that there was no tournament in 2020, excluding that year</a:t>
            </a:r>
          </a:p>
          <a:p>
            <a:pPr marL="342900" indent="-342900">
              <a:buFont typeface="+mj-lt"/>
              <a:buAutoNum type="arabicPeriod"/>
            </a:pPr>
            <a:r>
              <a:rPr lang="en-US" dirty="0"/>
              <a:t>Doing test/train dataset</a:t>
            </a:r>
          </a:p>
          <a:p>
            <a:pPr marL="342900" indent="-342900">
              <a:buFont typeface="+mj-lt"/>
              <a:buAutoNum type="arabicPeriod"/>
            </a:pPr>
            <a:endParaRPr lang="en-US" dirty="0"/>
          </a:p>
          <a:p>
            <a:pPr marL="342900" indent="-342900">
              <a:buFont typeface="+mj-lt"/>
              <a:buAutoNum type="arabicPeriod"/>
            </a:pPr>
            <a:endParaRPr lang="en-US" dirty="0"/>
          </a:p>
        </p:txBody>
      </p:sp>
      <p:pic>
        <p:nvPicPr>
          <p:cNvPr id="4" name="Picture 3">
            <a:extLst>
              <a:ext uri="{FF2B5EF4-FFF2-40B4-BE49-F238E27FC236}">
                <a16:creationId xmlns:a16="http://schemas.microsoft.com/office/drawing/2014/main" id="{77F30BE9-284F-4493-80B0-70E2B6C5483E}"/>
              </a:ext>
            </a:extLst>
          </p:cNvPr>
          <p:cNvPicPr>
            <a:picLocks noChangeAspect="1"/>
          </p:cNvPicPr>
          <p:nvPr/>
        </p:nvPicPr>
        <p:blipFill>
          <a:blip r:embed="rId3"/>
          <a:stretch>
            <a:fillRect/>
          </a:stretch>
        </p:blipFill>
        <p:spPr>
          <a:xfrm>
            <a:off x="9012192" y="4403777"/>
            <a:ext cx="2709856" cy="1763107"/>
          </a:xfrm>
          <a:prstGeom prst="rect">
            <a:avLst/>
          </a:prstGeom>
        </p:spPr>
      </p:pic>
    </p:spTree>
    <p:extLst>
      <p:ext uri="{BB962C8B-B14F-4D97-AF65-F5344CB8AC3E}">
        <p14:creationId xmlns:p14="http://schemas.microsoft.com/office/powerpoint/2010/main" val="213273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dirty="0">
                <a:latin typeface="Agency FB"/>
              </a:rPr>
              <a:t>Model - </a:t>
            </a:r>
            <a:r>
              <a:rPr lang="en-US" sz="4400" b="1" dirty="0" err="1">
                <a:latin typeface="Agency FB"/>
              </a:rPr>
              <a:t>XGBoost</a:t>
            </a:r>
            <a:endParaRPr lang="en-US" sz="4400" b="1" dirty="0">
              <a:latin typeface="Agency FB" panose="020B0503020202020204" pitchFamily="34" charset="0"/>
            </a:endParaRP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511538" y="982353"/>
            <a:ext cx="11051369" cy="4068762"/>
          </a:xfrm>
        </p:spPr>
        <p:txBody>
          <a:bodyPr/>
          <a:lstStyle/>
          <a:p>
            <a:pPr marL="0" indent="0">
              <a:buNone/>
            </a:pPr>
            <a:r>
              <a:rPr lang="en-US" dirty="0" err="1"/>
              <a:t>XGBoost</a:t>
            </a:r>
            <a:r>
              <a:rPr lang="en-US" dirty="0"/>
              <a:t> stands for </a:t>
            </a:r>
            <a:r>
              <a:rPr lang="en-US" dirty="0" err="1"/>
              <a:t>e</a:t>
            </a:r>
            <a:r>
              <a:rPr lang="en-US" b="1" dirty="0" err="1"/>
              <a:t>X</a:t>
            </a:r>
            <a:r>
              <a:rPr lang="en-US" dirty="0" err="1"/>
              <a:t>treme</a:t>
            </a:r>
            <a:r>
              <a:rPr lang="en-US" dirty="0"/>
              <a:t> </a:t>
            </a:r>
            <a:r>
              <a:rPr lang="en-US" b="1" dirty="0"/>
              <a:t>G</a:t>
            </a:r>
            <a:r>
              <a:rPr lang="en-US" dirty="0"/>
              <a:t>radient </a:t>
            </a:r>
            <a:r>
              <a:rPr lang="en-US" b="1" dirty="0"/>
              <a:t>B</a:t>
            </a:r>
            <a:r>
              <a:rPr lang="en-US" dirty="0"/>
              <a:t>oosting. </a:t>
            </a:r>
          </a:p>
          <a:p>
            <a:pPr marL="0" indent="0">
              <a:buNone/>
            </a:pPr>
            <a:r>
              <a:rPr lang="en-US" dirty="0"/>
              <a:t>Two reasons to use </a:t>
            </a:r>
            <a:r>
              <a:rPr lang="en-US" dirty="0" err="1"/>
              <a:t>XGBoost</a:t>
            </a:r>
            <a:r>
              <a:rPr lang="en-US" dirty="0"/>
              <a:t>: Speed and Performance</a:t>
            </a:r>
          </a:p>
          <a:p>
            <a:pPr marL="0" indent="0">
              <a:buNone/>
            </a:pPr>
            <a:endParaRPr lang="en-US" dirty="0"/>
          </a:p>
        </p:txBody>
      </p:sp>
      <p:pic>
        <p:nvPicPr>
          <p:cNvPr id="4" name="Picture 3">
            <a:extLst>
              <a:ext uri="{FF2B5EF4-FFF2-40B4-BE49-F238E27FC236}">
                <a16:creationId xmlns:a16="http://schemas.microsoft.com/office/drawing/2014/main" id="{7D55AE6F-DA94-4BCE-A852-0C318A8E14AC}"/>
              </a:ext>
            </a:extLst>
          </p:cNvPr>
          <p:cNvPicPr>
            <a:picLocks noChangeAspect="1"/>
          </p:cNvPicPr>
          <p:nvPr/>
        </p:nvPicPr>
        <p:blipFill>
          <a:blip r:embed="rId2"/>
          <a:stretch>
            <a:fillRect/>
          </a:stretch>
        </p:blipFill>
        <p:spPr>
          <a:xfrm>
            <a:off x="511538" y="1857539"/>
            <a:ext cx="7135044" cy="1848108"/>
          </a:xfrm>
          <a:prstGeom prst="rect">
            <a:avLst/>
          </a:prstGeom>
          <a:ln>
            <a:solidFill>
              <a:schemeClr val="tx1">
                <a:lumMod val="85000"/>
              </a:schemeClr>
            </a:solidFill>
          </a:ln>
        </p:spPr>
      </p:pic>
      <p:sp>
        <p:nvSpPr>
          <p:cNvPr id="8" name="Rectangle 7">
            <a:extLst>
              <a:ext uri="{FF2B5EF4-FFF2-40B4-BE49-F238E27FC236}">
                <a16:creationId xmlns:a16="http://schemas.microsoft.com/office/drawing/2014/main" id="{2057DE3B-CB8F-49B0-91AB-483233B07B64}"/>
              </a:ext>
            </a:extLst>
          </p:cNvPr>
          <p:cNvSpPr/>
          <p:nvPr/>
        </p:nvSpPr>
        <p:spPr>
          <a:xfrm>
            <a:off x="940982" y="3868779"/>
            <a:ext cx="5714999" cy="2364672"/>
          </a:xfrm>
          <a:prstGeom prst="rect">
            <a:avLst/>
          </a:prstGeom>
          <a:solidFill>
            <a:schemeClr val="tx1">
              <a:lumMod val="75000"/>
            </a:schemeClr>
          </a:solidFill>
          <a:ln>
            <a:solidFill>
              <a:schemeClr val="bg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dirty="0"/>
              <a:t>Round of 32 Matchups - .083 seconds</a:t>
            </a:r>
          </a:p>
          <a:p>
            <a:pPr algn="ctr"/>
            <a:r>
              <a:rPr lang="en-US" b="1" dirty="0"/>
              <a:t>Sweet 16 Matchups - .081 seconds</a:t>
            </a:r>
          </a:p>
          <a:p>
            <a:pPr algn="ctr"/>
            <a:r>
              <a:rPr lang="en-US" b="1" dirty="0"/>
              <a:t>Elite 8 Matchups- .077 seconds</a:t>
            </a:r>
          </a:p>
          <a:p>
            <a:pPr algn="ctr"/>
            <a:r>
              <a:rPr lang="en-US" b="1" dirty="0"/>
              <a:t>Final 4 Matchups - .075 seconds</a:t>
            </a:r>
          </a:p>
          <a:p>
            <a:pPr algn="ctr"/>
            <a:r>
              <a:rPr lang="en-US" b="1" dirty="0"/>
              <a:t>Championship matchup -.073 seconds</a:t>
            </a:r>
          </a:p>
          <a:p>
            <a:pPr algn="ctr"/>
            <a:r>
              <a:rPr lang="en-US" b="1" dirty="0"/>
              <a:t>Tournament Winner - .071 second</a:t>
            </a:r>
          </a:p>
        </p:txBody>
      </p:sp>
      <p:pic>
        <p:nvPicPr>
          <p:cNvPr id="10" name="Picture 9">
            <a:extLst>
              <a:ext uri="{FF2B5EF4-FFF2-40B4-BE49-F238E27FC236}">
                <a16:creationId xmlns:a16="http://schemas.microsoft.com/office/drawing/2014/main" id="{462FAA73-2185-4856-8757-44B0B9914CF4}"/>
              </a:ext>
            </a:extLst>
          </p:cNvPr>
          <p:cNvPicPr>
            <a:picLocks noChangeAspect="1"/>
          </p:cNvPicPr>
          <p:nvPr/>
        </p:nvPicPr>
        <p:blipFill>
          <a:blip r:embed="rId3"/>
          <a:stretch>
            <a:fillRect/>
          </a:stretch>
        </p:blipFill>
        <p:spPr>
          <a:xfrm>
            <a:off x="7733525" y="292994"/>
            <a:ext cx="4258826" cy="4522753"/>
          </a:xfrm>
          <a:prstGeom prst="rect">
            <a:avLst/>
          </a:prstGeom>
          <a:ln>
            <a:solidFill>
              <a:schemeClr val="tx1">
                <a:lumMod val="85000"/>
              </a:schemeClr>
            </a:solidFill>
          </a:ln>
        </p:spPr>
      </p:pic>
      <p:sp>
        <p:nvSpPr>
          <p:cNvPr id="3" name="Explosion: 14 Points 2">
            <a:extLst>
              <a:ext uri="{FF2B5EF4-FFF2-40B4-BE49-F238E27FC236}">
                <a16:creationId xmlns:a16="http://schemas.microsoft.com/office/drawing/2014/main" id="{EBBB3FFC-0841-4465-98BE-EE0465AE89ED}"/>
              </a:ext>
            </a:extLst>
          </p:cNvPr>
          <p:cNvSpPr/>
          <p:nvPr/>
        </p:nvSpPr>
        <p:spPr>
          <a:xfrm>
            <a:off x="7556505" y="4815747"/>
            <a:ext cx="4176524" cy="1484044"/>
          </a:xfrm>
          <a:prstGeom prst="irregularSeal2">
            <a:avLst/>
          </a:prstGeom>
          <a:solidFill>
            <a:schemeClr val="tx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a:solidFill>
                    <a:schemeClr val="bg2"/>
                  </a:solidFill>
                </a:ln>
                <a:solidFill>
                  <a:srgbClr val="002060"/>
                </a:solidFill>
              </a:rPr>
              <a:t>Predicted 77% Accuracy Performance </a:t>
            </a:r>
          </a:p>
        </p:txBody>
      </p:sp>
    </p:spTree>
    <p:extLst>
      <p:ext uri="{BB962C8B-B14F-4D97-AF65-F5344CB8AC3E}">
        <p14:creationId xmlns:p14="http://schemas.microsoft.com/office/powerpoint/2010/main" val="385420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a:latin typeface="Agency FB"/>
              </a:rPr>
              <a:t>Model – Neural Network</a:t>
            </a:r>
            <a:endParaRPr lang="en-US" sz="4400" b="1" err="1">
              <a:latin typeface="Agency FB" panose="020B0503020202020204" pitchFamily="34" charset="0"/>
            </a:endParaRPr>
          </a:p>
        </p:txBody>
      </p:sp>
      <p:pic>
        <p:nvPicPr>
          <p:cNvPr id="4" name="Picture 3">
            <a:extLst>
              <a:ext uri="{FF2B5EF4-FFF2-40B4-BE49-F238E27FC236}">
                <a16:creationId xmlns:a16="http://schemas.microsoft.com/office/drawing/2014/main" id="{E0BE4FF3-477A-48BD-BC6F-23EA2240D8FB}"/>
              </a:ext>
            </a:extLst>
          </p:cNvPr>
          <p:cNvPicPr>
            <a:picLocks noChangeAspect="1"/>
          </p:cNvPicPr>
          <p:nvPr/>
        </p:nvPicPr>
        <p:blipFill>
          <a:blip r:embed="rId2"/>
          <a:stretch>
            <a:fillRect/>
          </a:stretch>
        </p:blipFill>
        <p:spPr>
          <a:xfrm>
            <a:off x="439417" y="806004"/>
            <a:ext cx="4512808" cy="3403599"/>
          </a:xfrm>
          <a:prstGeom prst="rect">
            <a:avLst/>
          </a:prstGeom>
        </p:spPr>
      </p:pic>
      <p:pic>
        <p:nvPicPr>
          <p:cNvPr id="6" name="Picture 5">
            <a:extLst>
              <a:ext uri="{FF2B5EF4-FFF2-40B4-BE49-F238E27FC236}">
                <a16:creationId xmlns:a16="http://schemas.microsoft.com/office/drawing/2014/main" id="{0B9A443B-26DE-41E1-9661-6A1806EB4B8C}"/>
              </a:ext>
            </a:extLst>
          </p:cNvPr>
          <p:cNvPicPr>
            <a:picLocks noChangeAspect="1"/>
          </p:cNvPicPr>
          <p:nvPr/>
        </p:nvPicPr>
        <p:blipFill>
          <a:blip r:embed="rId3"/>
          <a:stretch>
            <a:fillRect/>
          </a:stretch>
        </p:blipFill>
        <p:spPr>
          <a:xfrm>
            <a:off x="357106" y="4365318"/>
            <a:ext cx="4677429" cy="628738"/>
          </a:xfrm>
          <a:prstGeom prst="rect">
            <a:avLst/>
          </a:prstGeom>
        </p:spPr>
      </p:pic>
      <p:pic>
        <p:nvPicPr>
          <p:cNvPr id="8" name="Picture 7">
            <a:extLst>
              <a:ext uri="{FF2B5EF4-FFF2-40B4-BE49-F238E27FC236}">
                <a16:creationId xmlns:a16="http://schemas.microsoft.com/office/drawing/2014/main" id="{3A6912F1-CBF5-4DEA-B0B2-F2DAF2D84493}"/>
              </a:ext>
            </a:extLst>
          </p:cNvPr>
          <p:cNvPicPr>
            <a:picLocks noChangeAspect="1"/>
          </p:cNvPicPr>
          <p:nvPr/>
        </p:nvPicPr>
        <p:blipFill>
          <a:blip r:embed="rId4"/>
          <a:stretch>
            <a:fillRect/>
          </a:stretch>
        </p:blipFill>
        <p:spPr>
          <a:xfrm>
            <a:off x="5710788" y="277451"/>
            <a:ext cx="4810796" cy="3038899"/>
          </a:xfrm>
          <a:prstGeom prst="rect">
            <a:avLst/>
          </a:prstGeom>
        </p:spPr>
      </p:pic>
      <p:pic>
        <p:nvPicPr>
          <p:cNvPr id="10" name="Picture 9">
            <a:extLst>
              <a:ext uri="{FF2B5EF4-FFF2-40B4-BE49-F238E27FC236}">
                <a16:creationId xmlns:a16="http://schemas.microsoft.com/office/drawing/2014/main" id="{82211457-ADBA-4859-9020-4DE1B6C7AD40}"/>
              </a:ext>
            </a:extLst>
          </p:cNvPr>
          <p:cNvPicPr>
            <a:picLocks noChangeAspect="1"/>
          </p:cNvPicPr>
          <p:nvPr/>
        </p:nvPicPr>
        <p:blipFill>
          <a:blip r:embed="rId5"/>
          <a:stretch>
            <a:fillRect/>
          </a:stretch>
        </p:blipFill>
        <p:spPr>
          <a:xfrm>
            <a:off x="6923361" y="3243383"/>
            <a:ext cx="4677428" cy="3029373"/>
          </a:xfrm>
          <a:prstGeom prst="rect">
            <a:avLst/>
          </a:prstGeom>
        </p:spPr>
      </p:pic>
      <p:sp>
        <p:nvSpPr>
          <p:cNvPr id="11" name="Rectangle: Rounded Corners 10">
            <a:extLst>
              <a:ext uri="{FF2B5EF4-FFF2-40B4-BE49-F238E27FC236}">
                <a16:creationId xmlns:a16="http://schemas.microsoft.com/office/drawing/2014/main" id="{1A45FF1F-E435-4779-BF47-D8B41282A565}"/>
              </a:ext>
            </a:extLst>
          </p:cNvPr>
          <p:cNvSpPr/>
          <p:nvPr/>
        </p:nvSpPr>
        <p:spPr>
          <a:xfrm>
            <a:off x="926338" y="5204637"/>
            <a:ext cx="5400034" cy="946298"/>
          </a:xfrm>
          <a:prstGeom prst="roundRect">
            <a:avLst/>
          </a:prstGeom>
          <a:solidFill>
            <a:schemeClr val="tx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After about 10 passes, the training set flats out at 76%, validation set was about between 73/74</a:t>
            </a:r>
          </a:p>
        </p:txBody>
      </p:sp>
    </p:spTree>
    <p:extLst>
      <p:ext uri="{BB962C8B-B14F-4D97-AF65-F5344CB8AC3E}">
        <p14:creationId xmlns:p14="http://schemas.microsoft.com/office/powerpoint/2010/main" val="361946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7727A1-28C5-4A09-A41E-BC67571955A3}"/>
              </a:ext>
            </a:extLst>
          </p:cNvPr>
          <p:cNvPicPr>
            <a:picLocks noChangeAspect="1"/>
          </p:cNvPicPr>
          <p:nvPr/>
        </p:nvPicPr>
        <p:blipFill>
          <a:blip r:embed="rId2"/>
          <a:stretch>
            <a:fillRect/>
          </a:stretch>
        </p:blipFill>
        <p:spPr>
          <a:xfrm>
            <a:off x="1121735" y="811970"/>
            <a:ext cx="10015869" cy="5503769"/>
          </a:xfrm>
          <a:prstGeom prst="rect">
            <a:avLst/>
          </a:prstGeom>
          <a:ln>
            <a:solidFill>
              <a:schemeClr val="bg2">
                <a:lumMod val="75000"/>
              </a:schemeClr>
            </a:solidFill>
          </a:ln>
        </p:spPr>
      </p:pic>
      <p:sp>
        <p:nvSpPr>
          <p:cNvPr id="7" name="TextBox 6">
            <a:extLst>
              <a:ext uri="{FF2B5EF4-FFF2-40B4-BE49-F238E27FC236}">
                <a16:creationId xmlns:a16="http://schemas.microsoft.com/office/drawing/2014/main" id="{FBE1BDEB-2569-4AAF-8AFE-9FCD4960E179}"/>
              </a:ext>
            </a:extLst>
          </p:cNvPr>
          <p:cNvSpPr txBox="1"/>
          <p:nvPr/>
        </p:nvSpPr>
        <p:spPr>
          <a:xfrm>
            <a:off x="5650296" y="145830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
        <p:nvSpPr>
          <p:cNvPr id="8" name="TextBox 7">
            <a:extLst>
              <a:ext uri="{FF2B5EF4-FFF2-40B4-BE49-F238E27FC236}">
                <a16:creationId xmlns:a16="http://schemas.microsoft.com/office/drawing/2014/main" id="{4D3CAFF7-E574-4AD2-8D7A-844CA494EE3D}"/>
              </a:ext>
            </a:extLst>
          </p:cNvPr>
          <p:cNvSpPr txBox="1"/>
          <p:nvPr/>
        </p:nvSpPr>
        <p:spPr>
          <a:xfrm>
            <a:off x="213457" y="42530"/>
            <a:ext cx="6920990" cy="769441"/>
          </a:xfrm>
          <a:prstGeom prst="rect">
            <a:avLst/>
          </a:prstGeom>
          <a:noFill/>
        </p:spPr>
        <p:txBody>
          <a:bodyPr wrap="square" rtlCol="0">
            <a:spAutoFit/>
          </a:bodyPr>
          <a:lstStyle/>
          <a:p>
            <a:pPr algn="l"/>
            <a:r>
              <a:rPr lang="en-US" sz="4400" b="1" dirty="0">
                <a:solidFill>
                  <a:schemeClr val="bg2"/>
                </a:solidFill>
                <a:latin typeface="Agency FB"/>
                <a:ea typeface="+mj-ea"/>
                <a:cs typeface="+mj-cs"/>
              </a:rPr>
              <a:t>Bracket Recommendation</a:t>
            </a:r>
          </a:p>
        </p:txBody>
      </p:sp>
    </p:spTree>
    <p:extLst>
      <p:ext uri="{BB962C8B-B14F-4D97-AF65-F5344CB8AC3E}">
        <p14:creationId xmlns:p14="http://schemas.microsoft.com/office/powerpoint/2010/main" val="423861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E1BDEB-2569-4AAF-8AFE-9FCD4960E179}"/>
              </a:ext>
            </a:extLst>
          </p:cNvPr>
          <p:cNvSpPr txBox="1"/>
          <p:nvPr/>
        </p:nvSpPr>
        <p:spPr>
          <a:xfrm>
            <a:off x="5650296" y="145830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
        <p:nvSpPr>
          <p:cNvPr id="8" name="TextBox 7">
            <a:extLst>
              <a:ext uri="{FF2B5EF4-FFF2-40B4-BE49-F238E27FC236}">
                <a16:creationId xmlns:a16="http://schemas.microsoft.com/office/drawing/2014/main" id="{4D3CAFF7-E574-4AD2-8D7A-844CA494EE3D}"/>
              </a:ext>
            </a:extLst>
          </p:cNvPr>
          <p:cNvSpPr txBox="1"/>
          <p:nvPr/>
        </p:nvSpPr>
        <p:spPr>
          <a:xfrm>
            <a:off x="213457" y="42530"/>
            <a:ext cx="6920990" cy="769441"/>
          </a:xfrm>
          <a:prstGeom prst="rect">
            <a:avLst/>
          </a:prstGeom>
          <a:noFill/>
        </p:spPr>
        <p:txBody>
          <a:bodyPr wrap="square" rtlCol="0">
            <a:spAutoFit/>
          </a:bodyPr>
          <a:lstStyle/>
          <a:p>
            <a:pPr algn="l"/>
            <a:r>
              <a:rPr lang="en-US" sz="4400" b="1" dirty="0">
                <a:solidFill>
                  <a:schemeClr val="bg2"/>
                </a:solidFill>
                <a:latin typeface="Agency FB"/>
                <a:ea typeface="+mj-ea"/>
                <a:cs typeface="+mj-cs"/>
              </a:rPr>
              <a:t>Current Bracket Status </a:t>
            </a:r>
          </a:p>
        </p:txBody>
      </p:sp>
      <p:pic>
        <p:nvPicPr>
          <p:cNvPr id="4" name="Picture 3">
            <a:extLst>
              <a:ext uri="{FF2B5EF4-FFF2-40B4-BE49-F238E27FC236}">
                <a16:creationId xmlns:a16="http://schemas.microsoft.com/office/drawing/2014/main" id="{861D230F-1AC3-4017-8BE6-2FFA04242002}"/>
              </a:ext>
            </a:extLst>
          </p:cNvPr>
          <p:cNvPicPr>
            <a:picLocks noChangeAspect="1"/>
          </p:cNvPicPr>
          <p:nvPr/>
        </p:nvPicPr>
        <p:blipFill>
          <a:blip r:embed="rId2"/>
          <a:stretch>
            <a:fillRect/>
          </a:stretch>
        </p:blipFill>
        <p:spPr>
          <a:xfrm>
            <a:off x="1645189" y="811971"/>
            <a:ext cx="8901622" cy="5497389"/>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45E560DD-9B21-452D-B14D-5767ED651EF0}"/>
              </a:ext>
            </a:extLst>
          </p:cNvPr>
          <p:cNvSpPr txBox="1"/>
          <p:nvPr/>
        </p:nvSpPr>
        <p:spPr>
          <a:xfrm>
            <a:off x="5647279" y="158141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Tree>
    <p:extLst>
      <p:ext uri="{BB962C8B-B14F-4D97-AF65-F5344CB8AC3E}">
        <p14:creationId xmlns:p14="http://schemas.microsoft.com/office/powerpoint/2010/main" val="2594199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2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1"/>
            </a:solidFill>
          </a:defRPr>
        </a:defPPr>
      </a:lstStyle>
    </a:txDef>
  </a:objectDefaults>
  <a:extraClrSchemeLst/>
  <a:extLst>
    <a:ext uri="{05A4C25C-085E-4340-85A3-A5531E510DB2}">
      <thm15:themeFamily xmlns:thm15="http://schemas.microsoft.com/office/thememl/2012/main" name="Presentation4" id="{757C44C2-A77B-834D-8FAB-68BFAD1491B4}" vid="{42734D28-6386-DE42-B688-E510F83709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025A2384954164EB7A766320453A585" ma:contentTypeVersion="6" ma:contentTypeDescription="Create a new document." ma:contentTypeScope="" ma:versionID="7f15a2df06a34dc177df7060381038f9">
  <xsd:schema xmlns:xsd="http://www.w3.org/2001/XMLSchema" xmlns:xs="http://www.w3.org/2001/XMLSchema" xmlns:p="http://schemas.microsoft.com/office/2006/metadata/properties" xmlns:ns2="64a820d0-4b78-4c01-92fd-e8c1d8c82fbd" targetNamespace="http://schemas.microsoft.com/office/2006/metadata/properties" ma:root="true" ma:fieldsID="65f13b49206bbc7d3090080fd9bf27f7" ns2:_="">
    <xsd:import namespace="64a820d0-4b78-4c01-92fd-e8c1d8c82f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820d0-4b78-4c01-92fd-e8c1d8c82f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2958DB-DBB2-4530-A761-8BA3DE6157B9}">
  <ds:schemaRefs>
    <ds:schemaRef ds:uri="http://schemas.microsoft.com/sharepoint/v3/contenttype/forms"/>
  </ds:schemaRefs>
</ds:datastoreItem>
</file>

<file path=customXml/itemProps2.xml><?xml version="1.0" encoding="utf-8"?>
<ds:datastoreItem xmlns:ds="http://schemas.openxmlformats.org/officeDocument/2006/customXml" ds:itemID="{E58333AB-8D0E-43DB-80EC-0AF27E95149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8E9247-454D-40FD-B237-F5E7BFE89AEB}">
  <ds:schemaRefs>
    <ds:schemaRef ds:uri="64a820d0-4b78-4c01-92fd-e8c1d8c82f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1453</TotalTime>
  <Words>648</Words>
  <Application>Microsoft Macintosh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Agency FB</vt:lpstr>
      <vt:lpstr>Arial</vt:lpstr>
      <vt:lpstr>Century Gothic</vt:lpstr>
      <vt:lpstr>Georgia</vt:lpstr>
      <vt:lpstr>Verdana</vt:lpstr>
      <vt:lpstr>Wingdings</vt:lpstr>
      <vt:lpstr>Wingdings 3</vt:lpstr>
      <vt:lpstr>Ion</vt:lpstr>
      <vt:lpstr>SU</vt:lpstr>
      <vt:lpstr>PowerPoint Presentation</vt:lpstr>
      <vt:lpstr>What is March Madness?</vt:lpstr>
      <vt:lpstr>Project Question</vt:lpstr>
      <vt:lpstr>The Datasets and Sources -OBTAIN</vt:lpstr>
      <vt:lpstr>How did the data get cleaned?- Data Preparation/SCRUB</vt:lpstr>
      <vt:lpstr>Model - XGBoost</vt:lpstr>
      <vt:lpstr>Model – Neural Network</vt:lpstr>
      <vt:lpstr>PowerPoint Presentation</vt:lpstr>
      <vt:lpstr>PowerPoint Presentation</vt:lpstr>
      <vt:lpstr>Next Time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Titus</dc:creator>
  <cp:lastModifiedBy>Zachary Chipman</cp:lastModifiedBy>
  <cp:revision>2</cp:revision>
  <dcterms:created xsi:type="dcterms:W3CDTF">2022-03-18T02:19:29Z</dcterms:created>
  <dcterms:modified xsi:type="dcterms:W3CDTF">2022-09-28T18:49:00Z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0x010100B025A2384954164EB7A766320453A585</vt:lpwstr>
  </property>
</Properties>
</file>